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6"/>
  </p:notesMasterIdLst>
  <p:sldIdLst>
    <p:sldId id="257" r:id="rId6"/>
    <p:sldId id="260" r:id="rId7"/>
    <p:sldId id="296" r:id="rId8"/>
    <p:sldId id="295" r:id="rId9"/>
    <p:sldId id="294" r:id="rId10"/>
    <p:sldId id="261" r:id="rId11"/>
    <p:sldId id="297" r:id="rId12"/>
    <p:sldId id="256" r:id="rId13"/>
    <p:sldId id="316" r:id="rId14"/>
    <p:sldId id="317" r:id="rId15"/>
    <p:sldId id="328" r:id="rId16"/>
    <p:sldId id="319" r:id="rId17"/>
    <p:sldId id="320" r:id="rId18"/>
    <p:sldId id="321" r:id="rId19"/>
    <p:sldId id="299" r:id="rId20"/>
    <p:sldId id="301" r:id="rId21"/>
    <p:sldId id="302" r:id="rId22"/>
    <p:sldId id="322" r:id="rId23"/>
    <p:sldId id="323" r:id="rId24"/>
    <p:sldId id="324" r:id="rId25"/>
    <p:sldId id="325" r:id="rId26"/>
    <p:sldId id="326" r:id="rId27"/>
    <p:sldId id="327" r:id="rId28"/>
    <p:sldId id="307" r:id="rId29"/>
    <p:sldId id="329" r:id="rId30"/>
    <p:sldId id="310" r:id="rId31"/>
    <p:sldId id="332" r:id="rId32"/>
    <p:sldId id="315" r:id="rId33"/>
    <p:sldId id="314"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C0004E"/>
    <a:srgbClr val="5D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C8D8F-CD90-4E74-B841-7B72D284A383}" v="7" dt="2020-07-09T15:04:28.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90" autoAdjust="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ie Taylor" userId="98a8169c-cefe-4ae2-b00c-a4a48ec7a1b8" providerId="ADAL" clId="{619BFD25-410D-41AB-A1AF-AF5B37E961E6}"/>
    <pc:docChg chg="undo custSel addSld delSld modSld sldOrd">
      <pc:chgData name="Millie Taylor" userId="98a8169c-cefe-4ae2-b00c-a4a48ec7a1b8" providerId="ADAL" clId="{619BFD25-410D-41AB-A1AF-AF5B37E961E6}" dt="2020-02-18T13:56:42.858" v="8140"/>
      <pc:docMkLst>
        <pc:docMk/>
      </pc:docMkLst>
      <pc:sldChg chg="addSp delSp modSp modAnim">
        <pc:chgData name="Millie Taylor" userId="98a8169c-cefe-4ae2-b00c-a4a48ec7a1b8" providerId="ADAL" clId="{619BFD25-410D-41AB-A1AF-AF5B37E961E6}" dt="2020-02-18T10:58:10.227" v="2318" actId="207"/>
        <pc:sldMkLst>
          <pc:docMk/>
          <pc:sldMk cId="1477764629" sldId="256"/>
        </pc:sldMkLst>
        <pc:spChg chg="add mod">
          <ac:chgData name="Millie Taylor" userId="98a8169c-cefe-4ae2-b00c-a4a48ec7a1b8" providerId="ADAL" clId="{619BFD25-410D-41AB-A1AF-AF5B37E961E6}" dt="2020-02-18T10:56:13.802" v="2308" actId="1076"/>
          <ac:spMkLst>
            <pc:docMk/>
            <pc:sldMk cId="1477764629" sldId="256"/>
            <ac:spMk id="10" creationId="{86EA7B77-1849-4924-8101-175441AF945B}"/>
          </ac:spMkLst>
        </pc:spChg>
        <pc:spChg chg="mod">
          <ac:chgData name="Millie Taylor" userId="98a8169c-cefe-4ae2-b00c-a4a48ec7a1b8" providerId="ADAL" clId="{619BFD25-410D-41AB-A1AF-AF5B37E961E6}" dt="2020-02-18T10:58:10.227" v="2318" actId="207"/>
          <ac:spMkLst>
            <pc:docMk/>
            <pc:sldMk cId="1477764629" sldId="256"/>
            <ac:spMk id="39" creationId="{F9E4AD3F-8B4A-48E7-BD0E-CE233AC556CB}"/>
          </ac:spMkLst>
        </pc:spChg>
        <pc:spChg chg="mod">
          <ac:chgData name="Millie Taylor" userId="98a8169c-cefe-4ae2-b00c-a4a48ec7a1b8" providerId="ADAL" clId="{619BFD25-410D-41AB-A1AF-AF5B37E961E6}" dt="2020-02-18T10:58:05.075" v="2317" actId="1076"/>
          <ac:spMkLst>
            <pc:docMk/>
            <pc:sldMk cId="1477764629" sldId="256"/>
            <ac:spMk id="40" creationId="{BD197F20-35AA-4E80-91EA-182678A2B70A}"/>
          </ac:spMkLst>
        </pc:spChg>
        <pc:graphicFrameChg chg="add del">
          <ac:chgData name="Millie Taylor" userId="98a8169c-cefe-4ae2-b00c-a4a48ec7a1b8" providerId="ADAL" clId="{619BFD25-410D-41AB-A1AF-AF5B37E961E6}" dt="2020-02-18T10:53:45.863" v="2288"/>
          <ac:graphicFrameMkLst>
            <pc:docMk/>
            <pc:sldMk cId="1477764629" sldId="256"/>
            <ac:graphicFrameMk id="3" creationId="{24E97CDA-4C27-4FBA-859B-0B177C4E4F7F}"/>
          </ac:graphicFrameMkLst>
        </pc:graphicFrameChg>
        <pc:graphicFrameChg chg="del">
          <ac:chgData name="Millie Taylor" userId="98a8169c-cefe-4ae2-b00c-a4a48ec7a1b8" providerId="ADAL" clId="{619BFD25-410D-41AB-A1AF-AF5B37E961E6}" dt="2020-02-18T10:50:43.989" v="2281" actId="478"/>
          <ac:graphicFrameMkLst>
            <pc:docMk/>
            <pc:sldMk cId="1477764629" sldId="256"/>
            <ac:graphicFrameMk id="37" creationId="{30F343E3-2C9D-4ABC-BF02-CF2C29A45EFD}"/>
          </ac:graphicFrameMkLst>
        </pc:graphicFrameChg>
        <pc:picChg chg="add mod ord">
          <ac:chgData name="Millie Taylor" userId="98a8169c-cefe-4ae2-b00c-a4a48ec7a1b8" providerId="ADAL" clId="{619BFD25-410D-41AB-A1AF-AF5B37E961E6}" dt="2020-02-18T10:55:22.901" v="2299" actId="167"/>
          <ac:picMkLst>
            <pc:docMk/>
            <pc:sldMk cId="1477764629" sldId="256"/>
            <ac:picMk id="2" creationId="{05A14354-070F-48B5-AC4F-A37E1008417C}"/>
          </ac:picMkLst>
        </pc:picChg>
        <pc:picChg chg="add mod">
          <ac:chgData name="Millie Taylor" userId="98a8169c-cefe-4ae2-b00c-a4a48ec7a1b8" providerId="ADAL" clId="{619BFD25-410D-41AB-A1AF-AF5B37E961E6}" dt="2020-02-18T10:56:08.430" v="2307" actId="14100"/>
          <ac:picMkLst>
            <pc:docMk/>
            <pc:sldMk cId="1477764629" sldId="256"/>
            <ac:picMk id="4" creationId="{CBA61F5E-0D50-4B84-B026-9F9DBE42AF8B}"/>
          </ac:picMkLst>
        </pc:picChg>
        <pc:picChg chg="add">
          <ac:chgData name="Millie Taylor" userId="98a8169c-cefe-4ae2-b00c-a4a48ec7a1b8" providerId="ADAL" clId="{619BFD25-410D-41AB-A1AF-AF5B37E961E6}" dt="2020-02-18T10:52:13.102" v="2285"/>
          <ac:picMkLst>
            <pc:docMk/>
            <pc:sldMk cId="1477764629" sldId="256"/>
            <ac:picMk id="6" creationId="{6EC0EBFB-440D-40D9-9676-A31C368D186D}"/>
          </ac:picMkLst>
        </pc:picChg>
        <pc:picChg chg="del">
          <ac:chgData name="Millie Taylor" userId="98a8169c-cefe-4ae2-b00c-a4a48ec7a1b8" providerId="ADAL" clId="{619BFD25-410D-41AB-A1AF-AF5B37E961E6}" dt="2020-02-18T10:50:42.192" v="2280" actId="478"/>
          <ac:picMkLst>
            <pc:docMk/>
            <pc:sldMk cId="1477764629" sldId="256"/>
            <ac:picMk id="38" creationId="{C2F1E58D-6D39-4DBC-81AE-4F2329518D66}"/>
          </ac:picMkLst>
        </pc:picChg>
      </pc:sldChg>
      <pc:sldChg chg="addSp delSp modSp modNotesTx">
        <pc:chgData name="Millie Taylor" userId="98a8169c-cefe-4ae2-b00c-a4a48ec7a1b8" providerId="ADAL" clId="{619BFD25-410D-41AB-A1AF-AF5B37E961E6}" dt="2020-02-18T13:41:32.197" v="7966" actId="1076"/>
        <pc:sldMkLst>
          <pc:docMk/>
          <pc:sldMk cId="3505343274" sldId="257"/>
        </pc:sldMkLst>
        <pc:spChg chg="del">
          <ac:chgData name="Millie Taylor" userId="98a8169c-cefe-4ae2-b00c-a4a48ec7a1b8" providerId="ADAL" clId="{619BFD25-410D-41AB-A1AF-AF5B37E961E6}" dt="2020-02-18T10:23:12.898" v="662" actId="478"/>
          <ac:spMkLst>
            <pc:docMk/>
            <pc:sldMk cId="3505343274" sldId="257"/>
            <ac:spMk id="22" creationId="{A415BB82-E686-4D10-B83B-C7FC88E5C352}"/>
          </ac:spMkLst>
        </pc:spChg>
        <pc:spChg chg="add mod">
          <ac:chgData name="Millie Taylor" userId="98a8169c-cefe-4ae2-b00c-a4a48ec7a1b8" providerId="ADAL" clId="{619BFD25-410D-41AB-A1AF-AF5B37E961E6}" dt="2020-02-18T13:41:32.197" v="7966" actId="1076"/>
          <ac:spMkLst>
            <pc:docMk/>
            <pc:sldMk cId="3505343274" sldId="257"/>
            <ac:spMk id="25" creationId="{348BA1B5-C5F4-4A85-8147-7DCFC149F082}"/>
          </ac:spMkLst>
        </pc:spChg>
      </pc:sldChg>
      <pc:sldChg chg="modSp modAnim modNotesTx">
        <pc:chgData name="Millie Taylor" userId="98a8169c-cefe-4ae2-b00c-a4a48ec7a1b8" providerId="ADAL" clId="{619BFD25-410D-41AB-A1AF-AF5B37E961E6}" dt="2020-02-18T13:42:47.631" v="7973" actId="6549"/>
        <pc:sldMkLst>
          <pc:docMk/>
          <pc:sldMk cId="864577906" sldId="260"/>
        </pc:sldMkLst>
        <pc:spChg chg="mod">
          <ac:chgData name="Millie Taylor" userId="98a8169c-cefe-4ae2-b00c-a4a48ec7a1b8" providerId="ADAL" clId="{619BFD25-410D-41AB-A1AF-AF5B37E961E6}" dt="2020-02-18T13:42:47.631" v="7973" actId="6549"/>
          <ac:spMkLst>
            <pc:docMk/>
            <pc:sldMk cId="864577906" sldId="260"/>
            <ac:spMk id="3" creationId="{7DC3E370-F364-4D90-A3CC-77C37C85019C}"/>
          </ac:spMkLst>
        </pc:spChg>
      </pc:sldChg>
      <pc:sldChg chg="modSp modAnim">
        <pc:chgData name="Millie Taylor" userId="98a8169c-cefe-4ae2-b00c-a4a48ec7a1b8" providerId="ADAL" clId="{619BFD25-410D-41AB-A1AF-AF5B37E961E6}" dt="2020-02-18T13:42:39.895" v="7971" actId="1076"/>
        <pc:sldMkLst>
          <pc:docMk/>
          <pc:sldMk cId="3906550050" sldId="261"/>
        </pc:sldMkLst>
        <pc:spChg chg="mod">
          <ac:chgData name="Millie Taylor" userId="98a8169c-cefe-4ae2-b00c-a4a48ec7a1b8" providerId="ADAL" clId="{619BFD25-410D-41AB-A1AF-AF5B37E961E6}" dt="2020-02-18T12:19:35.675" v="4526" actId="207"/>
          <ac:spMkLst>
            <pc:docMk/>
            <pc:sldMk cId="3906550050" sldId="261"/>
            <ac:spMk id="8" creationId="{1C8625E5-A74D-4A82-945D-BCCB90D9722A}"/>
          </ac:spMkLst>
        </pc:spChg>
        <pc:spChg chg="mod">
          <ac:chgData name="Millie Taylor" userId="98a8169c-cefe-4ae2-b00c-a4a48ec7a1b8" providerId="ADAL" clId="{619BFD25-410D-41AB-A1AF-AF5B37E961E6}" dt="2020-02-18T12:18:36.441" v="4521" actId="20577"/>
          <ac:spMkLst>
            <pc:docMk/>
            <pc:sldMk cId="3906550050" sldId="261"/>
            <ac:spMk id="9" creationId="{570AFD94-889A-4C02-B9F5-E8303E0AE1A0}"/>
          </ac:spMkLst>
        </pc:spChg>
        <pc:spChg chg="mod">
          <ac:chgData name="Millie Taylor" userId="98a8169c-cefe-4ae2-b00c-a4a48ec7a1b8" providerId="ADAL" clId="{619BFD25-410D-41AB-A1AF-AF5B37E961E6}" dt="2020-02-18T13:42:39.895" v="7971" actId="1076"/>
          <ac:spMkLst>
            <pc:docMk/>
            <pc:sldMk cId="3906550050" sldId="261"/>
            <ac:spMk id="15" creationId="{6D641811-8364-4CE7-95B2-D6A7F43FDA4A}"/>
          </ac:spMkLst>
        </pc:spChg>
        <pc:spChg chg="mod">
          <ac:chgData name="Millie Taylor" userId="98a8169c-cefe-4ae2-b00c-a4a48ec7a1b8" providerId="ADAL" clId="{619BFD25-410D-41AB-A1AF-AF5B37E961E6}" dt="2020-02-18T13:42:39.895" v="7971" actId="1076"/>
          <ac:spMkLst>
            <pc:docMk/>
            <pc:sldMk cId="3906550050" sldId="261"/>
            <ac:spMk id="16" creationId="{0953A221-91FC-4FE5-AE76-DBA5D40EF951}"/>
          </ac:spMkLst>
        </pc:spChg>
        <pc:spChg chg="mod">
          <ac:chgData name="Millie Taylor" userId="98a8169c-cefe-4ae2-b00c-a4a48ec7a1b8" providerId="ADAL" clId="{619BFD25-410D-41AB-A1AF-AF5B37E961E6}" dt="2020-02-18T13:42:39.895" v="7971" actId="1076"/>
          <ac:spMkLst>
            <pc:docMk/>
            <pc:sldMk cId="3906550050" sldId="261"/>
            <ac:spMk id="17" creationId="{0AA370CA-BDCF-44D1-AE78-D3701DCD97BE}"/>
          </ac:spMkLst>
        </pc:spChg>
        <pc:spChg chg="mod">
          <ac:chgData name="Millie Taylor" userId="98a8169c-cefe-4ae2-b00c-a4a48ec7a1b8" providerId="ADAL" clId="{619BFD25-410D-41AB-A1AF-AF5B37E961E6}" dt="2020-02-18T13:42:39.895" v="7971" actId="1076"/>
          <ac:spMkLst>
            <pc:docMk/>
            <pc:sldMk cId="3906550050" sldId="261"/>
            <ac:spMk id="19" creationId="{A0EE49E9-E26E-42E7-82B7-1D85D4EFDEC1}"/>
          </ac:spMkLst>
        </pc:spChg>
        <pc:spChg chg="mod">
          <ac:chgData name="Millie Taylor" userId="98a8169c-cefe-4ae2-b00c-a4a48ec7a1b8" providerId="ADAL" clId="{619BFD25-410D-41AB-A1AF-AF5B37E961E6}" dt="2020-02-18T13:42:39.895" v="7971" actId="1076"/>
          <ac:spMkLst>
            <pc:docMk/>
            <pc:sldMk cId="3906550050" sldId="261"/>
            <ac:spMk id="20" creationId="{2EA159FC-D24B-46BA-8CE9-49C9EF0CD828}"/>
          </ac:spMkLst>
        </pc:spChg>
        <pc:spChg chg="mod">
          <ac:chgData name="Millie Taylor" userId="98a8169c-cefe-4ae2-b00c-a4a48ec7a1b8" providerId="ADAL" clId="{619BFD25-410D-41AB-A1AF-AF5B37E961E6}" dt="2020-02-18T13:42:39.895" v="7971" actId="1076"/>
          <ac:spMkLst>
            <pc:docMk/>
            <pc:sldMk cId="3906550050" sldId="261"/>
            <ac:spMk id="21" creationId="{552BFE73-C894-4C63-B388-8556A9B7F229}"/>
          </ac:spMkLst>
        </pc:spChg>
        <pc:spChg chg="mod">
          <ac:chgData name="Millie Taylor" userId="98a8169c-cefe-4ae2-b00c-a4a48ec7a1b8" providerId="ADAL" clId="{619BFD25-410D-41AB-A1AF-AF5B37E961E6}" dt="2020-02-18T13:42:28.199" v="7969" actId="20577"/>
          <ac:spMkLst>
            <pc:docMk/>
            <pc:sldMk cId="3906550050" sldId="261"/>
            <ac:spMk id="23" creationId="{98ED269F-00A7-4F55-82C3-3B7C2B226752}"/>
          </ac:spMkLst>
        </pc:spChg>
      </pc:sldChg>
      <pc:sldChg chg="del">
        <pc:chgData name="Millie Taylor" userId="98a8169c-cefe-4ae2-b00c-a4a48ec7a1b8" providerId="ADAL" clId="{619BFD25-410D-41AB-A1AF-AF5B37E961E6}" dt="2020-02-18T10:50:35.022" v="2279" actId="2696"/>
        <pc:sldMkLst>
          <pc:docMk/>
          <pc:sldMk cId="3793126138" sldId="272"/>
        </pc:sldMkLst>
      </pc:sldChg>
      <pc:sldChg chg="addSp delSp modSp add">
        <pc:chgData name="Millie Taylor" userId="98a8169c-cefe-4ae2-b00c-a4a48ec7a1b8" providerId="ADAL" clId="{619BFD25-410D-41AB-A1AF-AF5B37E961E6}" dt="2020-02-18T13:37:20.619" v="7894" actId="207"/>
        <pc:sldMkLst>
          <pc:docMk/>
          <pc:sldMk cId="3528943887" sldId="288"/>
        </pc:sldMkLst>
        <pc:spChg chg="mod">
          <ac:chgData name="Millie Taylor" userId="98a8169c-cefe-4ae2-b00c-a4a48ec7a1b8" providerId="ADAL" clId="{619BFD25-410D-41AB-A1AF-AF5B37E961E6}" dt="2020-02-18T13:37:20.619" v="7894" actId="207"/>
          <ac:spMkLst>
            <pc:docMk/>
            <pc:sldMk cId="3528943887" sldId="288"/>
            <ac:spMk id="8" creationId="{1C8625E5-A74D-4A82-945D-BCCB90D9722A}"/>
          </ac:spMkLst>
        </pc:spChg>
        <pc:picChg chg="add mod">
          <ac:chgData name="Millie Taylor" userId="98a8169c-cefe-4ae2-b00c-a4a48ec7a1b8" providerId="ADAL" clId="{619BFD25-410D-41AB-A1AF-AF5B37E961E6}" dt="2020-02-18T13:25:18.613" v="7814" actId="167"/>
          <ac:picMkLst>
            <pc:docMk/>
            <pc:sldMk cId="3528943887" sldId="288"/>
            <ac:picMk id="22" creationId="{743C2C19-6001-4638-AD6E-1D19482F49CE}"/>
          </ac:picMkLst>
        </pc:picChg>
        <pc:picChg chg="del">
          <ac:chgData name="Millie Taylor" userId="98a8169c-cefe-4ae2-b00c-a4a48ec7a1b8" providerId="ADAL" clId="{619BFD25-410D-41AB-A1AF-AF5B37E961E6}" dt="2020-02-18T13:24:57.394" v="7807" actId="478"/>
          <ac:picMkLst>
            <pc:docMk/>
            <pc:sldMk cId="3528943887" sldId="288"/>
            <ac:picMk id="28" creationId="{CFA8608B-F2AF-4D3C-B38E-CBB87DAD71B0}"/>
          </ac:picMkLst>
        </pc:picChg>
      </pc:sldChg>
      <pc:sldChg chg="modSp">
        <pc:chgData name="Millie Taylor" userId="98a8169c-cefe-4ae2-b00c-a4a48ec7a1b8" providerId="ADAL" clId="{619BFD25-410D-41AB-A1AF-AF5B37E961E6}" dt="2020-02-18T12:19:26.073" v="4525" actId="207"/>
        <pc:sldMkLst>
          <pc:docMk/>
          <pc:sldMk cId="3774990770" sldId="294"/>
        </pc:sldMkLst>
        <pc:spChg chg="mod">
          <ac:chgData name="Millie Taylor" userId="98a8169c-cefe-4ae2-b00c-a4a48ec7a1b8" providerId="ADAL" clId="{619BFD25-410D-41AB-A1AF-AF5B37E961E6}" dt="2020-02-18T12:19:26.073" v="4525" actId="207"/>
          <ac:spMkLst>
            <pc:docMk/>
            <pc:sldMk cId="3774990770" sldId="294"/>
            <ac:spMk id="8" creationId="{1C8625E5-A74D-4A82-945D-BCCB90D9722A}"/>
          </ac:spMkLst>
        </pc:spChg>
        <pc:spChg chg="mod">
          <ac:chgData name="Millie Taylor" userId="98a8169c-cefe-4ae2-b00c-a4a48ec7a1b8" providerId="ADAL" clId="{619BFD25-410D-41AB-A1AF-AF5B37E961E6}" dt="2020-02-18T10:57:08.925" v="2312" actId="1076"/>
          <ac:spMkLst>
            <pc:docMk/>
            <pc:sldMk cId="3774990770" sldId="294"/>
            <ac:spMk id="9" creationId="{570AFD94-889A-4C02-B9F5-E8303E0AE1A0}"/>
          </ac:spMkLst>
        </pc:spChg>
      </pc:sldChg>
      <pc:sldChg chg="modSp modAnim modNotesTx">
        <pc:chgData name="Millie Taylor" userId="98a8169c-cefe-4ae2-b00c-a4a48ec7a1b8" providerId="ADAL" clId="{619BFD25-410D-41AB-A1AF-AF5B37E961E6}" dt="2020-02-18T13:55:23.200" v="8119" actId="1076"/>
        <pc:sldMkLst>
          <pc:docMk/>
          <pc:sldMk cId="2760644616" sldId="295"/>
        </pc:sldMkLst>
        <pc:spChg chg="mod">
          <ac:chgData name="Millie Taylor" userId="98a8169c-cefe-4ae2-b00c-a4a48ec7a1b8" providerId="ADAL" clId="{619BFD25-410D-41AB-A1AF-AF5B37E961E6}" dt="2020-02-18T12:19:19.610" v="4524" actId="207"/>
          <ac:spMkLst>
            <pc:docMk/>
            <pc:sldMk cId="2760644616" sldId="295"/>
            <ac:spMk id="8" creationId="{1C8625E5-A74D-4A82-945D-BCCB90D9722A}"/>
          </ac:spMkLst>
        </pc:spChg>
        <pc:spChg chg="mod">
          <ac:chgData name="Millie Taylor" userId="98a8169c-cefe-4ae2-b00c-a4a48ec7a1b8" providerId="ADAL" clId="{619BFD25-410D-41AB-A1AF-AF5B37E961E6}" dt="2020-02-18T13:54:51.854" v="8112" actId="1076"/>
          <ac:spMkLst>
            <pc:docMk/>
            <pc:sldMk cId="2760644616" sldId="295"/>
            <ac:spMk id="14" creationId="{44B90FC2-C7B7-489C-9059-A43411380547}"/>
          </ac:spMkLst>
        </pc:spChg>
        <pc:spChg chg="mod">
          <ac:chgData name="Millie Taylor" userId="98a8169c-cefe-4ae2-b00c-a4a48ec7a1b8" providerId="ADAL" clId="{619BFD25-410D-41AB-A1AF-AF5B37E961E6}" dt="2020-02-18T13:55:23.200" v="8119" actId="1076"/>
          <ac:spMkLst>
            <pc:docMk/>
            <pc:sldMk cId="2760644616" sldId="295"/>
            <ac:spMk id="15" creationId="{6D641811-8364-4CE7-95B2-D6A7F43FDA4A}"/>
          </ac:spMkLst>
        </pc:spChg>
        <pc:spChg chg="mod">
          <ac:chgData name="Millie Taylor" userId="98a8169c-cefe-4ae2-b00c-a4a48ec7a1b8" providerId="ADAL" clId="{619BFD25-410D-41AB-A1AF-AF5B37E961E6}" dt="2020-02-18T13:55:02.430" v="8114" actId="1076"/>
          <ac:spMkLst>
            <pc:docMk/>
            <pc:sldMk cId="2760644616" sldId="295"/>
            <ac:spMk id="16" creationId="{0953A221-91FC-4FE5-AE76-DBA5D40EF951}"/>
          </ac:spMkLst>
        </pc:spChg>
        <pc:spChg chg="mod">
          <ac:chgData name="Millie Taylor" userId="98a8169c-cefe-4ae2-b00c-a4a48ec7a1b8" providerId="ADAL" clId="{619BFD25-410D-41AB-A1AF-AF5B37E961E6}" dt="2020-02-18T13:55:02.430" v="8114" actId="1076"/>
          <ac:spMkLst>
            <pc:docMk/>
            <pc:sldMk cId="2760644616" sldId="295"/>
            <ac:spMk id="17" creationId="{0AA370CA-BDCF-44D1-AE78-D3701DCD97BE}"/>
          </ac:spMkLst>
        </pc:spChg>
        <pc:spChg chg="mod">
          <ac:chgData name="Millie Taylor" userId="98a8169c-cefe-4ae2-b00c-a4a48ec7a1b8" providerId="ADAL" clId="{619BFD25-410D-41AB-A1AF-AF5B37E961E6}" dt="2020-02-18T13:54:51.854" v="8112" actId="1076"/>
          <ac:spMkLst>
            <pc:docMk/>
            <pc:sldMk cId="2760644616" sldId="295"/>
            <ac:spMk id="18" creationId="{6AFF2563-DA19-4B9E-ACC2-C861796E9711}"/>
          </ac:spMkLst>
        </pc:spChg>
        <pc:spChg chg="mod">
          <ac:chgData name="Millie Taylor" userId="98a8169c-cefe-4ae2-b00c-a4a48ec7a1b8" providerId="ADAL" clId="{619BFD25-410D-41AB-A1AF-AF5B37E961E6}" dt="2020-02-18T13:55:18.406" v="8118" actId="1076"/>
          <ac:spMkLst>
            <pc:docMk/>
            <pc:sldMk cId="2760644616" sldId="295"/>
            <ac:spMk id="19" creationId="{A0EE49E9-E26E-42E7-82B7-1D85D4EFDEC1}"/>
          </ac:spMkLst>
        </pc:spChg>
        <pc:spChg chg="mod">
          <ac:chgData name="Millie Taylor" userId="98a8169c-cefe-4ae2-b00c-a4a48ec7a1b8" providerId="ADAL" clId="{619BFD25-410D-41AB-A1AF-AF5B37E961E6}" dt="2020-02-18T13:55:16.358" v="8117" actId="1076"/>
          <ac:spMkLst>
            <pc:docMk/>
            <pc:sldMk cId="2760644616" sldId="295"/>
            <ac:spMk id="20" creationId="{2EA159FC-D24B-46BA-8CE9-49C9EF0CD828}"/>
          </ac:spMkLst>
        </pc:spChg>
        <pc:spChg chg="mod">
          <ac:chgData name="Millie Taylor" userId="98a8169c-cefe-4ae2-b00c-a4a48ec7a1b8" providerId="ADAL" clId="{619BFD25-410D-41AB-A1AF-AF5B37E961E6}" dt="2020-02-18T13:55:02.430" v="8114" actId="1076"/>
          <ac:spMkLst>
            <pc:docMk/>
            <pc:sldMk cId="2760644616" sldId="295"/>
            <ac:spMk id="21" creationId="{552BFE73-C894-4C63-B388-8556A9B7F229}"/>
          </ac:spMkLst>
        </pc:spChg>
        <pc:spChg chg="mod">
          <ac:chgData name="Millie Taylor" userId="98a8169c-cefe-4ae2-b00c-a4a48ec7a1b8" providerId="ADAL" clId="{619BFD25-410D-41AB-A1AF-AF5B37E961E6}" dt="2020-02-18T13:54:51.854" v="8112" actId="1076"/>
          <ac:spMkLst>
            <pc:docMk/>
            <pc:sldMk cId="2760644616" sldId="295"/>
            <ac:spMk id="22" creationId="{31D13FAC-5741-49D6-99E9-E5F4C3105D9D}"/>
          </ac:spMkLst>
        </pc:spChg>
        <pc:spChg chg="mod">
          <ac:chgData name="Millie Taylor" userId="98a8169c-cefe-4ae2-b00c-a4a48ec7a1b8" providerId="ADAL" clId="{619BFD25-410D-41AB-A1AF-AF5B37E961E6}" dt="2020-02-18T13:54:44.043" v="8111" actId="1076"/>
          <ac:spMkLst>
            <pc:docMk/>
            <pc:sldMk cId="2760644616" sldId="295"/>
            <ac:spMk id="23" creationId="{98ED269F-00A7-4F55-82C3-3B7C2B226752}"/>
          </ac:spMkLst>
        </pc:spChg>
        <pc:spChg chg="mod">
          <ac:chgData name="Millie Taylor" userId="98a8169c-cefe-4ae2-b00c-a4a48ec7a1b8" providerId="ADAL" clId="{619BFD25-410D-41AB-A1AF-AF5B37E961E6}" dt="2020-02-18T10:22:56.264" v="661" actId="403"/>
          <ac:spMkLst>
            <pc:docMk/>
            <pc:sldMk cId="2760644616" sldId="295"/>
            <ac:spMk id="24" creationId="{6F557512-DD70-491E-B1AE-4DBA4B3AFD98}"/>
          </ac:spMkLst>
        </pc:spChg>
      </pc:sldChg>
      <pc:sldChg chg="modSp ord modAnim modNotesTx">
        <pc:chgData name="Millie Taylor" userId="98a8169c-cefe-4ae2-b00c-a4a48ec7a1b8" providerId="ADAL" clId="{619BFD25-410D-41AB-A1AF-AF5B37E961E6}" dt="2020-02-18T13:54:06.794" v="8098"/>
        <pc:sldMkLst>
          <pc:docMk/>
          <pc:sldMk cId="22804296" sldId="296"/>
        </pc:sldMkLst>
        <pc:spChg chg="mod">
          <ac:chgData name="Millie Taylor" userId="98a8169c-cefe-4ae2-b00c-a4a48ec7a1b8" providerId="ADAL" clId="{619BFD25-410D-41AB-A1AF-AF5B37E961E6}" dt="2020-02-18T10:57:48.386" v="2315" actId="207"/>
          <ac:spMkLst>
            <pc:docMk/>
            <pc:sldMk cId="22804296" sldId="296"/>
            <ac:spMk id="8" creationId="{1C8625E5-A74D-4A82-945D-BCCB90D9722A}"/>
          </ac:spMkLst>
        </pc:spChg>
        <pc:spChg chg="mod">
          <ac:chgData name="Millie Taylor" userId="98a8169c-cefe-4ae2-b00c-a4a48ec7a1b8" providerId="ADAL" clId="{619BFD25-410D-41AB-A1AF-AF5B37E961E6}" dt="2020-02-18T10:39:20.542" v="1562" actId="403"/>
          <ac:spMkLst>
            <pc:docMk/>
            <pc:sldMk cId="22804296" sldId="296"/>
            <ac:spMk id="9" creationId="{570AFD94-889A-4C02-B9F5-E8303E0AE1A0}"/>
          </ac:spMkLst>
        </pc:spChg>
        <pc:spChg chg="mod">
          <ac:chgData name="Millie Taylor" userId="98a8169c-cefe-4ae2-b00c-a4a48ec7a1b8" providerId="ADAL" clId="{619BFD25-410D-41AB-A1AF-AF5B37E961E6}" dt="2020-02-18T13:38:51.087" v="7917" actId="20577"/>
          <ac:spMkLst>
            <pc:docMk/>
            <pc:sldMk cId="22804296" sldId="296"/>
            <ac:spMk id="13" creationId="{33ADC1D9-F2E1-480A-8C97-5948A81B3847}"/>
          </ac:spMkLst>
        </pc:spChg>
      </pc:sldChg>
      <pc:sldChg chg="modSp modAnim modNotesTx">
        <pc:chgData name="Millie Taylor" userId="98a8169c-cefe-4ae2-b00c-a4a48ec7a1b8" providerId="ADAL" clId="{619BFD25-410D-41AB-A1AF-AF5B37E961E6}" dt="2020-02-18T10:50:32.310" v="2278" actId="20577"/>
        <pc:sldMkLst>
          <pc:docMk/>
          <pc:sldMk cId="3639713312" sldId="297"/>
        </pc:sldMkLst>
        <pc:spChg chg="mod">
          <ac:chgData name="Millie Taylor" userId="98a8169c-cefe-4ae2-b00c-a4a48ec7a1b8" providerId="ADAL" clId="{619BFD25-410D-41AB-A1AF-AF5B37E961E6}" dt="2020-02-18T10:44:50.940" v="1674" actId="207"/>
          <ac:spMkLst>
            <pc:docMk/>
            <pc:sldMk cId="3639713312" sldId="297"/>
            <ac:spMk id="8" creationId="{1C8625E5-A74D-4A82-945D-BCCB90D9722A}"/>
          </ac:spMkLst>
        </pc:spChg>
        <pc:spChg chg="mod">
          <ac:chgData name="Millie Taylor" userId="98a8169c-cefe-4ae2-b00c-a4a48ec7a1b8" providerId="ADAL" clId="{619BFD25-410D-41AB-A1AF-AF5B37E961E6}" dt="2020-02-18T10:50:02.792" v="2254" actId="1076"/>
          <ac:spMkLst>
            <pc:docMk/>
            <pc:sldMk cId="3639713312" sldId="297"/>
            <ac:spMk id="15" creationId="{6D641811-8364-4CE7-95B2-D6A7F43FDA4A}"/>
          </ac:spMkLst>
        </pc:spChg>
        <pc:spChg chg="mod">
          <ac:chgData name="Millie Taylor" userId="98a8169c-cefe-4ae2-b00c-a4a48ec7a1b8" providerId="ADAL" clId="{619BFD25-410D-41AB-A1AF-AF5B37E961E6}" dt="2020-02-18T10:50:02.792" v="2254" actId="1076"/>
          <ac:spMkLst>
            <pc:docMk/>
            <pc:sldMk cId="3639713312" sldId="297"/>
            <ac:spMk id="19" creationId="{A0EE49E9-E26E-42E7-82B7-1D85D4EFDEC1}"/>
          </ac:spMkLst>
        </pc:spChg>
        <pc:spChg chg="mod">
          <ac:chgData name="Millie Taylor" userId="98a8169c-cefe-4ae2-b00c-a4a48ec7a1b8" providerId="ADAL" clId="{619BFD25-410D-41AB-A1AF-AF5B37E961E6}" dt="2020-02-18T10:50:02.792" v="2254" actId="1076"/>
          <ac:spMkLst>
            <pc:docMk/>
            <pc:sldMk cId="3639713312" sldId="297"/>
            <ac:spMk id="20" creationId="{2EA159FC-D24B-46BA-8CE9-49C9EF0CD828}"/>
          </ac:spMkLst>
        </pc:spChg>
        <pc:spChg chg="mod">
          <ac:chgData name="Millie Taylor" userId="98a8169c-cefe-4ae2-b00c-a4a48ec7a1b8" providerId="ADAL" clId="{619BFD25-410D-41AB-A1AF-AF5B37E961E6}" dt="2020-02-18T10:49:58.035" v="2253" actId="6549"/>
          <ac:spMkLst>
            <pc:docMk/>
            <pc:sldMk cId="3639713312" sldId="297"/>
            <ac:spMk id="23" creationId="{98ED269F-00A7-4F55-82C3-3B7C2B226752}"/>
          </ac:spMkLst>
        </pc:spChg>
      </pc:sldChg>
      <pc:sldChg chg="del">
        <pc:chgData name="Millie Taylor" userId="98a8169c-cefe-4ae2-b00c-a4a48ec7a1b8" providerId="ADAL" clId="{619BFD25-410D-41AB-A1AF-AF5B37E961E6}" dt="2020-02-18T11:29:58.347" v="3346" actId="2696"/>
        <pc:sldMkLst>
          <pc:docMk/>
          <pc:sldMk cId="1522540147" sldId="298"/>
        </pc:sldMkLst>
      </pc:sldChg>
      <pc:sldChg chg="addSp delSp modSp modAnim">
        <pc:chgData name="Millie Taylor" userId="98a8169c-cefe-4ae2-b00c-a4a48ec7a1b8" providerId="ADAL" clId="{619BFD25-410D-41AB-A1AF-AF5B37E961E6}" dt="2020-02-18T13:46:00.344" v="8065"/>
        <pc:sldMkLst>
          <pc:docMk/>
          <pc:sldMk cId="1009324861" sldId="299"/>
        </pc:sldMkLst>
        <pc:spChg chg="mod">
          <ac:chgData name="Millie Taylor" userId="98a8169c-cefe-4ae2-b00c-a4a48ec7a1b8" providerId="ADAL" clId="{619BFD25-410D-41AB-A1AF-AF5B37E961E6}" dt="2020-02-18T12:31:22.856" v="4956" actId="207"/>
          <ac:spMkLst>
            <pc:docMk/>
            <pc:sldMk cId="1009324861" sldId="299"/>
            <ac:spMk id="8" creationId="{1C8625E5-A74D-4A82-945D-BCCB90D9722A}"/>
          </ac:spMkLst>
        </pc:spChg>
        <pc:spChg chg="mod">
          <ac:chgData name="Millie Taylor" userId="98a8169c-cefe-4ae2-b00c-a4a48ec7a1b8" providerId="ADAL" clId="{619BFD25-410D-41AB-A1AF-AF5B37E961E6}" dt="2020-02-18T11:33:56.438" v="3378" actId="1076"/>
          <ac:spMkLst>
            <pc:docMk/>
            <pc:sldMk cId="1009324861" sldId="299"/>
            <ac:spMk id="9" creationId="{570AFD94-889A-4C02-B9F5-E8303E0AE1A0}"/>
          </ac:spMkLst>
        </pc:spChg>
        <pc:spChg chg="del">
          <ac:chgData name="Millie Taylor" userId="98a8169c-cefe-4ae2-b00c-a4a48ec7a1b8" providerId="ADAL" clId="{619BFD25-410D-41AB-A1AF-AF5B37E961E6}" dt="2020-02-18T11:34:13.877" v="3380" actId="478"/>
          <ac:spMkLst>
            <pc:docMk/>
            <pc:sldMk cId="1009324861" sldId="299"/>
            <ac:spMk id="14" creationId="{44B90FC2-C7B7-489C-9059-A43411380547}"/>
          </ac:spMkLst>
        </pc:spChg>
        <pc:spChg chg="del">
          <ac:chgData name="Millie Taylor" userId="98a8169c-cefe-4ae2-b00c-a4a48ec7a1b8" providerId="ADAL" clId="{619BFD25-410D-41AB-A1AF-AF5B37E961E6}" dt="2020-02-18T11:34:13.877" v="3380" actId="478"/>
          <ac:spMkLst>
            <pc:docMk/>
            <pc:sldMk cId="1009324861" sldId="299"/>
            <ac:spMk id="15" creationId="{6D641811-8364-4CE7-95B2-D6A7F43FDA4A}"/>
          </ac:spMkLst>
        </pc:spChg>
        <pc:spChg chg="del">
          <ac:chgData name="Millie Taylor" userId="98a8169c-cefe-4ae2-b00c-a4a48ec7a1b8" providerId="ADAL" clId="{619BFD25-410D-41AB-A1AF-AF5B37E961E6}" dt="2020-02-18T11:34:13.877" v="3380" actId="478"/>
          <ac:spMkLst>
            <pc:docMk/>
            <pc:sldMk cId="1009324861" sldId="299"/>
            <ac:spMk id="16" creationId="{0953A221-91FC-4FE5-AE76-DBA5D40EF951}"/>
          </ac:spMkLst>
        </pc:spChg>
        <pc:spChg chg="del">
          <ac:chgData name="Millie Taylor" userId="98a8169c-cefe-4ae2-b00c-a4a48ec7a1b8" providerId="ADAL" clId="{619BFD25-410D-41AB-A1AF-AF5B37E961E6}" dt="2020-02-18T11:34:13.877" v="3380" actId="478"/>
          <ac:spMkLst>
            <pc:docMk/>
            <pc:sldMk cId="1009324861" sldId="299"/>
            <ac:spMk id="17" creationId="{0AA370CA-BDCF-44D1-AE78-D3701DCD97BE}"/>
          </ac:spMkLst>
        </pc:spChg>
        <pc:spChg chg="del">
          <ac:chgData name="Millie Taylor" userId="98a8169c-cefe-4ae2-b00c-a4a48ec7a1b8" providerId="ADAL" clId="{619BFD25-410D-41AB-A1AF-AF5B37E961E6}" dt="2020-02-18T11:34:13.877" v="3380" actId="478"/>
          <ac:spMkLst>
            <pc:docMk/>
            <pc:sldMk cId="1009324861" sldId="299"/>
            <ac:spMk id="18" creationId="{6AFF2563-DA19-4B9E-ACC2-C861796E9711}"/>
          </ac:spMkLst>
        </pc:spChg>
        <pc:spChg chg="del">
          <ac:chgData name="Millie Taylor" userId="98a8169c-cefe-4ae2-b00c-a4a48ec7a1b8" providerId="ADAL" clId="{619BFD25-410D-41AB-A1AF-AF5B37E961E6}" dt="2020-02-18T11:34:13.877" v="3380" actId="478"/>
          <ac:spMkLst>
            <pc:docMk/>
            <pc:sldMk cId="1009324861" sldId="299"/>
            <ac:spMk id="19" creationId="{A0EE49E9-E26E-42E7-82B7-1D85D4EFDEC1}"/>
          </ac:spMkLst>
        </pc:spChg>
        <pc:spChg chg="del">
          <ac:chgData name="Millie Taylor" userId="98a8169c-cefe-4ae2-b00c-a4a48ec7a1b8" providerId="ADAL" clId="{619BFD25-410D-41AB-A1AF-AF5B37E961E6}" dt="2020-02-18T11:34:13.877" v="3380" actId="478"/>
          <ac:spMkLst>
            <pc:docMk/>
            <pc:sldMk cId="1009324861" sldId="299"/>
            <ac:spMk id="20" creationId="{2EA159FC-D24B-46BA-8CE9-49C9EF0CD828}"/>
          </ac:spMkLst>
        </pc:spChg>
        <pc:spChg chg="del">
          <ac:chgData name="Millie Taylor" userId="98a8169c-cefe-4ae2-b00c-a4a48ec7a1b8" providerId="ADAL" clId="{619BFD25-410D-41AB-A1AF-AF5B37E961E6}" dt="2020-02-18T11:34:13.877" v="3380" actId="478"/>
          <ac:spMkLst>
            <pc:docMk/>
            <pc:sldMk cId="1009324861" sldId="299"/>
            <ac:spMk id="21" creationId="{552BFE73-C894-4C63-B388-8556A9B7F229}"/>
          </ac:spMkLst>
        </pc:spChg>
        <pc:spChg chg="del">
          <ac:chgData name="Millie Taylor" userId="98a8169c-cefe-4ae2-b00c-a4a48ec7a1b8" providerId="ADAL" clId="{619BFD25-410D-41AB-A1AF-AF5B37E961E6}" dt="2020-02-18T11:34:13.877" v="3380" actId="478"/>
          <ac:spMkLst>
            <pc:docMk/>
            <pc:sldMk cId="1009324861" sldId="299"/>
            <ac:spMk id="22" creationId="{31D13FAC-5741-49D6-99E9-E5F4C3105D9D}"/>
          </ac:spMkLst>
        </pc:spChg>
        <pc:spChg chg="mod">
          <ac:chgData name="Millie Taylor" userId="98a8169c-cefe-4ae2-b00c-a4a48ec7a1b8" providerId="ADAL" clId="{619BFD25-410D-41AB-A1AF-AF5B37E961E6}" dt="2020-02-18T11:40:14.672" v="3469" actId="123"/>
          <ac:spMkLst>
            <pc:docMk/>
            <pc:sldMk cId="1009324861" sldId="299"/>
            <ac:spMk id="23" creationId="{98ED269F-00A7-4F55-82C3-3B7C2B226752}"/>
          </ac:spMkLst>
        </pc:spChg>
        <pc:spChg chg="add mod">
          <ac:chgData name="Millie Taylor" userId="98a8169c-cefe-4ae2-b00c-a4a48ec7a1b8" providerId="ADAL" clId="{619BFD25-410D-41AB-A1AF-AF5B37E961E6}" dt="2020-02-18T13:45:36.434" v="8057" actId="1076"/>
          <ac:spMkLst>
            <pc:docMk/>
            <pc:sldMk cId="1009324861" sldId="299"/>
            <ac:spMk id="24" creationId="{0800C177-4924-4446-841D-8712822F1995}"/>
          </ac:spMkLst>
        </pc:spChg>
        <pc:spChg chg="add mod">
          <ac:chgData name="Millie Taylor" userId="98a8169c-cefe-4ae2-b00c-a4a48ec7a1b8" providerId="ADAL" clId="{619BFD25-410D-41AB-A1AF-AF5B37E961E6}" dt="2020-02-18T11:41:15.640" v="3483" actId="20577"/>
          <ac:spMkLst>
            <pc:docMk/>
            <pc:sldMk cId="1009324861" sldId="299"/>
            <ac:spMk id="25" creationId="{07FE0F7F-3C16-4E76-A494-79BF9EA6A30B}"/>
          </ac:spMkLst>
        </pc:spChg>
        <pc:spChg chg="add mod">
          <ac:chgData name="Millie Taylor" userId="98a8169c-cefe-4ae2-b00c-a4a48ec7a1b8" providerId="ADAL" clId="{619BFD25-410D-41AB-A1AF-AF5B37E961E6}" dt="2020-02-18T11:40:41.466" v="3472" actId="1076"/>
          <ac:spMkLst>
            <pc:docMk/>
            <pc:sldMk cId="1009324861" sldId="299"/>
            <ac:spMk id="26" creationId="{E501E2FC-9A25-4C3E-8A6B-CF92163B8150}"/>
          </ac:spMkLst>
        </pc:spChg>
        <pc:spChg chg="add mod">
          <ac:chgData name="Millie Taylor" userId="98a8169c-cefe-4ae2-b00c-a4a48ec7a1b8" providerId="ADAL" clId="{619BFD25-410D-41AB-A1AF-AF5B37E961E6}" dt="2020-02-18T11:40:37.461" v="3471" actId="1076"/>
          <ac:spMkLst>
            <pc:docMk/>
            <pc:sldMk cId="1009324861" sldId="299"/>
            <ac:spMk id="27" creationId="{F2054259-2AF7-404B-8197-C25C092568CA}"/>
          </ac:spMkLst>
        </pc:spChg>
        <pc:spChg chg="add mod">
          <ac:chgData name="Millie Taylor" userId="98a8169c-cefe-4ae2-b00c-a4a48ec7a1b8" providerId="ADAL" clId="{619BFD25-410D-41AB-A1AF-AF5B37E961E6}" dt="2020-02-18T11:40:43.578" v="3473" actId="1076"/>
          <ac:spMkLst>
            <pc:docMk/>
            <pc:sldMk cId="1009324861" sldId="299"/>
            <ac:spMk id="28" creationId="{A0B02A15-832C-458C-A3C8-FBD2914D996A}"/>
          </ac:spMkLst>
        </pc:spChg>
        <pc:spChg chg="add mod">
          <ac:chgData name="Millie Taylor" userId="98a8169c-cefe-4ae2-b00c-a4a48ec7a1b8" providerId="ADAL" clId="{619BFD25-410D-41AB-A1AF-AF5B37E961E6}" dt="2020-02-18T11:40:49.267" v="3475" actId="1076"/>
          <ac:spMkLst>
            <pc:docMk/>
            <pc:sldMk cId="1009324861" sldId="299"/>
            <ac:spMk id="29" creationId="{3CAC1A29-6D16-4D37-B41A-96C70863787D}"/>
          </ac:spMkLst>
        </pc:spChg>
        <pc:spChg chg="add mod">
          <ac:chgData name="Millie Taylor" userId="98a8169c-cefe-4ae2-b00c-a4a48ec7a1b8" providerId="ADAL" clId="{619BFD25-410D-41AB-A1AF-AF5B37E961E6}" dt="2020-02-18T11:40:47.675" v="3474" actId="1076"/>
          <ac:spMkLst>
            <pc:docMk/>
            <pc:sldMk cId="1009324861" sldId="299"/>
            <ac:spMk id="30" creationId="{39A193CA-E26C-4358-861F-1BD4402CE112}"/>
          </ac:spMkLst>
        </pc:spChg>
        <pc:spChg chg="add mod">
          <ac:chgData name="Millie Taylor" userId="98a8169c-cefe-4ae2-b00c-a4a48ec7a1b8" providerId="ADAL" clId="{619BFD25-410D-41AB-A1AF-AF5B37E961E6}" dt="2020-02-18T11:40:58.234" v="3477" actId="1076"/>
          <ac:spMkLst>
            <pc:docMk/>
            <pc:sldMk cId="1009324861" sldId="299"/>
            <ac:spMk id="31" creationId="{D8E87C07-B3A1-4A82-BF3D-277CD8A5082E}"/>
          </ac:spMkLst>
        </pc:spChg>
        <pc:spChg chg="add mod">
          <ac:chgData name="Millie Taylor" userId="98a8169c-cefe-4ae2-b00c-a4a48ec7a1b8" providerId="ADAL" clId="{619BFD25-410D-41AB-A1AF-AF5B37E961E6}" dt="2020-02-18T11:41:19.720" v="3484" actId="1076"/>
          <ac:spMkLst>
            <pc:docMk/>
            <pc:sldMk cId="1009324861" sldId="299"/>
            <ac:spMk id="32" creationId="{20B3115D-97CB-421A-A6BC-6862B41509E1}"/>
          </ac:spMkLst>
        </pc:spChg>
        <pc:spChg chg="add mod">
          <ac:chgData name="Millie Taylor" userId="98a8169c-cefe-4ae2-b00c-a4a48ec7a1b8" providerId="ADAL" clId="{619BFD25-410D-41AB-A1AF-AF5B37E961E6}" dt="2020-02-18T11:41:13.807" v="3482" actId="1076"/>
          <ac:spMkLst>
            <pc:docMk/>
            <pc:sldMk cId="1009324861" sldId="299"/>
            <ac:spMk id="33" creationId="{8029D24E-43D8-49F9-92E9-94A680DF2F15}"/>
          </ac:spMkLst>
        </pc:spChg>
        <pc:spChg chg="add mod">
          <ac:chgData name="Millie Taylor" userId="98a8169c-cefe-4ae2-b00c-a4a48ec7a1b8" providerId="ADAL" clId="{619BFD25-410D-41AB-A1AF-AF5B37E961E6}" dt="2020-02-18T11:41:22.317" v="3485" actId="1076"/>
          <ac:spMkLst>
            <pc:docMk/>
            <pc:sldMk cId="1009324861" sldId="299"/>
            <ac:spMk id="34" creationId="{8E12E54F-DFAC-44AA-9261-CE182AECBC9B}"/>
          </ac:spMkLst>
        </pc:spChg>
        <pc:spChg chg="add mod">
          <ac:chgData name="Millie Taylor" userId="98a8169c-cefe-4ae2-b00c-a4a48ec7a1b8" providerId="ADAL" clId="{619BFD25-410D-41AB-A1AF-AF5B37E961E6}" dt="2020-02-18T11:41:28.431" v="3487" actId="1076"/>
          <ac:spMkLst>
            <pc:docMk/>
            <pc:sldMk cId="1009324861" sldId="299"/>
            <ac:spMk id="35" creationId="{94BE2A93-1C1B-40E1-9080-7A40CBEF6E97}"/>
          </ac:spMkLst>
        </pc:spChg>
        <pc:spChg chg="add mod">
          <ac:chgData name="Millie Taylor" userId="98a8169c-cefe-4ae2-b00c-a4a48ec7a1b8" providerId="ADAL" clId="{619BFD25-410D-41AB-A1AF-AF5B37E961E6}" dt="2020-02-18T11:41:24.585" v="3486" actId="1076"/>
          <ac:spMkLst>
            <pc:docMk/>
            <pc:sldMk cId="1009324861" sldId="299"/>
            <ac:spMk id="36" creationId="{86D27FD0-53DC-4368-B35A-200569EB48C3}"/>
          </ac:spMkLst>
        </pc:spChg>
        <pc:spChg chg="add mod">
          <ac:chgData name="Millie Taylor" userId="98a8169c-cefe-4ae2-b00c-a4a48ec7a1b8" providerId="ADAL" clId="{619BFD25-410D-41AB-A1AF-AF5B37E961E6}" dt="2020-02-18T11:41:44.921" v="3489" actId="1076"/>
          <ac:spMkLst>
            <pc:docMk/>
            <pc:sldMk cId="1009324861" sldId="299"/>
            <ac:spMk id="37" creationId="{394E0062-98A2-442B-BECD-06A51D600AB7}"/>
          </ac:spMkLst>
        </pc:spChg>
      </pc:sldChg>
      <pc:sldChg chg="addSp delSp modSp del">
        <pc:chgData name="Millie Taylor" userId="98a8169c-cefe-4ae2-b00c-a4a48ec7a1b8" providerId="ADAL" clId="{619BFD25-410D-41AB-A1AF-AF5B37E961E6}" dt="2020-02-18T11:23:28.953" v="3189" actId="2696"/>
        <pc:sldMkLst>
          <pc:docMk/>
          <pc:sldMk cId="3213366092" sldId="300"/>
        </pc:sldMkLst>
        <pc:spChg chg="mod">
          <ac:chgData name="Millie Taylor" userId="98a8169c-cefe-4ae2-b00c-a4a48ec7a1b8" providerId="ADAL" clId="{619BFD25-410D-41AB-A1AF-AF5B37E961E6}" dt="2020-02-18T11:14:12.395" v="2638" actId="207"/>
          <ac:spMkLst>
            <pc:docMk/>
            <pc:sldMk cId="3213366092" sldId="300"/>
            <ac:spMk id="8" creationId="{1C8625E5-A74D-4A82-945D-BCCB90D9722A}"/>
          </ac:spMkLst>
        </pc:spChg>
        <pc:spChg chg="mod">
          <ac:chgData name="Millie Taylor" userId="98a8169c-cefe-4ae2-b00c-a4a48ec7a1b8" providerId="ADAL" clId="{619BFD25-410D-41AB-A1AF-AF5B37E961E6}" dt="2020-02-18T11:14:40.396" v="2641" actId="20577"/>
          <ac:spMkLst>
            <pc:docMk/>
            <pc:sldMk cId="3213366092" sldId="300"/>
            <ac:spMk id="23" creationId="{98ED269F-00A7-4F55-82C3-3B7C2B226752}"/>
          </ac:spMkLst>
        </pc:spChg>
        <pc:graphicFrameChg chg="add del">
          <ac:chgData name="Millie Taylor" userId="98a8169c-cefe-4ae2-b00c-a4a48ec7a1b8" providerId="ADAL" clId="{619BFD25-410D-41AB-A1AF-AF5B37E961E6}" dt="2020-02-18T11:13:52.777" v="2619"/>
          <ac:graphicFrameMkLst>
            <pc:docMk/>
            <pc:sldMk cId="3213366092" sldId="300"/>
            <ac:graphicFrameMk id="2" creationId="{93A5FDEC-7344-456F-8AD0-D641E7FE71A8}"/>
          </ac:graphicFrameMkLst>
        </pc:graphicFrameChg>
      </pc:sldChg>
      <pc:sldChg chg="addSp delSp modSp modAnim">
        <pc:chgData name="Millie Taylor" userId="98a8169c-cefe-4ae2-b00c-a4a48ec7a1b8" providerId="ADAL" clId="{619BFD25-410D-41AB-A1AF-AF5B37E961E6}" dt="2020-02-18T13:56:16.953" v="8138"/>
        <pc:sldMkLst>
          <pc:docMk/>
          <pc:sldMk cId="1727976714" sldId="301"/>
        </pc:sldMkLst>
        <pc:spChg chg="add mod">
          <ac:chgData name="Millie Taylor" userId="98a8169c-cefe-4ae2-b00c-a4a48ec7a1b8" providerId="ADAL" clId="{619BFD25-410D-41AB-A1AF-AF5B37E961E6}" dt="2020-02-18T11:47:01.038" v="3536" actId="1076"/>
          <ac:spMkLst>
            <pc:docMk/>
            <pc:sldMk cId="1727976714" sldId="301"/>
            <ac:spMk id="2" creationId="{38729CA2-BDBB-45C5-AC3E-A977EA6E610F}"/>
          </ac:spMkLst>
        </pc:spChg>
        <pc:spChg chg="mod">
          <ac:chgData name="Millie Taylor" userId="98a8169c-cefe-4ae2-b00c-a4a48ec7a1b8" providerId="ADAL" clId="{619BFD25-410D-41AB-A1AF-AF5B37E961E6}" dt="2020-02-18T11:45:41.702" v="3515" actId="1076"/>
          <ac:spMkLst>
            <pc:docMk/>
            <pc:sldMk cId="1727976714" sldId="301"/>
            <ac:spMk id="9" creationId="{570AFD94-889A-4C02-B9F5-E8303E0AE1A0}"/>
          </ac:spMkLst>
        </pc:spChg>
        <pc:spChg chg="del">
          <ac:chgData name="Millie Taylor" userId="98a8169c-cefe-4ae2-b00c-a4a48ec7a1b8" providerId="ADAL" clId="{619BFD25-410D-41AB-A1AF-AF5B37E961E6}" dt="2020-02-18T11:45:22.451" v="3508" actId="478"/>
          <ac:spMkLst>
            <pc:docMk/>
            <pc:sldMk cId="1727976714" sldId="301"/>
            <ac:spMk id="14" creationId="{44B90FC2-C7B7-489C-9059-A43411380547}"/>
          </ac:spMkLst>
        </pc:spChg>
        <pc:spChg chg="del">
          <ac:chgData name="Millie Taylor" userId="98a8169c-cefe-4ae2-b00c-a4a48ec7a1b8" providerId="ADAL" clId="{619BFD25-410D-41AB-A1AF-AF5B37E961E6}" dt="2020-02-18T11:45:20.649" v="3507" actId="478"/>
          <ac:spMkLst>
            <pc:docMk/>
            <pc:sldMk cId="1727976714" sldId="301"/>
            <ac:spMk id="15" creationId="{6D641811-8364-4CE7-95B2-D6A7F43FDA4A}"/>
          </ac:spMkLst>
        </pc:spChg>
        <pc:spChg chg="del">
          <ac:chgData name="Millie Taylor" userId="98a8169c-cefe-4ae2-b00c-a4a48ec7a1b8" providerId="ADAL" clId="{619BFD25-410D-41AB-A1AF-AF5B37E961E6}" dt="2020-02-18T11:45:20.649" v="3507" actId="478"/>
          <ac:spMkLst>
            <pc:docMk/>
            <pc:sldMk cId="1727976714" sldId="301"/>
            <ac:spMk id="16" creationId="{0953A221-91FC-4FE5-AE76-DBA5D40EF951}"/>
          </ac:spMkLst>
        </pc:spChg>
        <pc:spChg chg="del">
          <ac:chgData name="Millie Taylor" userId="98a8169c-cefe-4ae2-b00c-a4a48ec7a1b8" providerId="ADAL" clId="{619BFD25-410D-41AB-A1AF-AF5B37E961E6}" dt="2020-02-18T11:45:20.649" v="3507" actId="478"/>
          <ac:spMkLst>
            <pc:docMk/>
            <pc:sldMk cId="1727976714" sldId="301"/>
            <ac:spMk id="17" creationId="{0AA370CA-BDCF-44D1-AE78-D3701DCD97BE}"/>
          </ac:spMkLst>
        </pc:spChg>
        <pc:spChg chg="del">
          <ac:chgData name="Millie Taylor" userId="98a8169c-cefe-4ae2-b00c-a4a48ec7a1b8" providerId="ADAL" clId="{619BFD25-410D-41AB-A1AF-AF5B37E961E6}" dt="2020-02-18T11:45:22.451" v="3508" actId="478"/>
          <ac:spMkLst>
            <pc:docMk/>
            <pc:sldMk cId="1727976714" sldId="301"/>
            <ac:spMk id="18" creationId="{6AFF2563-DA19-4B9E-ACC2-C861796E9711}"/>
          </ac:spMkLst>
        </pc:spChg>
        <pc:spChg chg="del">
          <ac:chgData name="Millie Taylor" userId="98a8169c-cefe-4ae2-b00c-a4a48ec7a1b8" providerId="ADAL" clId="{619BFD25-410D-41AB-A1AF-AF5B37E961E6}" dt="2020-02-18T11:45:20.649" v="3507" actId="478"/>
          <ac:spMkLst>
            <pc:docMk/>
            <pc:sldMk cId="1727976714" sldId="301"/>
            <ac:spMk id="19" creationId="{A0EE49E9-E26E-42E7-82B7-1D85D4EFDEC1}"/>
          </ac:spMkLst>
        </pc:spChg>
        <pc:spChg chg="del">
          <ac:chgData name="Millie Taylor" userId="98a8169c-cefe-4ae2-b00c-a4a48ec7a1b8" providerId="ADAL" clId="{619BFD25-410D-41AB-A1AF-AF5B37E961E6}" dt="2020-02-18T11:45:20.649" v="3507" actId="478"/>
          <ac:spMkLst>
            <pc:docMk/>
            <pc:sldMk cId="1727976714" sldId="301"/>
            <ac:spMk id="20" creationId="{2EA159FC-D24B-46BA-8CE9-49C9EF0CD828}"/>
          </ac:spMkLst>
        </pc:spChg>
        <pc:spChg chg="del">
          <ac:chgData name="Millie Taylor" userId="98a8169c-cefe-4ae2-b00c-a4a48ec7a1b8" providerId="ADAL" clId="{619BFD25-410D-41AB-A1AF-AF5B37E961E6}" dt="2020-02-18T11:45:20.649" v="3507" actId="478"/>
          <ac:spMkLst>
            <pc:docMk/>
            <pc:sldMk cId="1727976714" sldId="301"/>
            <ac:spMk id="21" creationId="{552BFE73-C894-4C63-B388-8556A9B7F229}"/>
          </ac:spMkLst>
        </pc:spChg>
        <pc:spChg chg="del">
          <ac:chgData name="Millie Taylor" userId="98a8169c-cefe-4ae2-b00c-a4a48ec7a1b8" providerId="ADAL" clId="{619BFD25-410D-41AB-A1AF-AF5B37E961E6}" dt="2020-02-18T11:45:22.451" v="3508" actId="478"/>
          <ac:spMkLst>
            <pc:docMk/>
            <pc:sldMk cId="1727976714" sldId="301"/>
            <ac:spMk id="22" creationId="{31D13FAC-5741-49D6-99E9-E5F4C3105D9D}"/>
          </ac:spMkLst>
        </pc:spChg>
        <pc:spChg chg="mod">
          <ac:chgData name="Millie Taylor" userId="98a8169c-cefe-4ae2-b00c-a4a48ec7a1b8" providerId="ADAL" clId="{619BFD25-410D-41AB-A1AF-AF5B37E961E6}" dt="2020-02-18T11:46:54.792" v="3535" actId="207"/>
          <ac:spMkLst>
            <pc:docMk/>
            <pc:sldMk cId="1727976714" sldId="301"/>
            <ac:spMk id="23" creationId="{98ED269F-00A7-4F55-82C3-3B7C2B226752}"/>
          </ac:spMkLst>
        </pc:spChg>
        <pc:spChg chg="add mod ord">
          <ac:chgData name="Millie Taylor" userId="98a8169c-cefe-4ae2-b00c-a4a48ec7a1b8" providerId="ADAL" clId="{619BFD25-410D-41AB-A1AF-AF5B37E961E6}" dt="2020-02-18T11:46:44.670" v="3531" actId="167"/>
          <ac:spMkLst>
            <pc:docMk/>
            <pc:sldMk cId="1727976714" sldId="301"/>
            <ac:spMk id="24" creationId="{575204C5-7295-4A43-B6D9-3672BAD1D003}"/>
          </ac:spMkLst>
        </pc:spChg>
      </pc:sldChg>
      <pc:sldChg chg="addSp delSp modSp modAnim">
        <pc:chgData name="Millie Taylor" userId="98a8169c-cefe-4ae2-b00c-a4a48ec7a1b8" providerId="ADAL" clId="{619BFD25-410D-41AB-A1AF-AF5B37E961E6}" dt="2020-02-18T13:46:20.799" v="8070"/>
        <pc:sldMkLst>
          <pc:docMk/>
          <pc:sldMk cId="2763580661" sldId="302"/>
        </pc:sldMkLst>
        <pc:spChg chg="mod">
          <ac:chgData name="Millie Taylor" userId="98a8169c-cefe-4ae2-b00c-a4a48ec7a1b8" providerId="ADAL" clId="{619BFD25-410D-41AB-A1AF-AF5B37E961E6}" dt="2020-02-18T11:48:44.268" v="3557" actId="1076"/>
          <ac:spMkLst>
            <pc:docMk/>
            <pc:sldMk cId="2763580661" sldId="302"/>
            <ac:spMk id="2" creationId="{B99CE19E-62DB-4D7E-8D52-F351003AB9C1}"/>
          </ac:spMkLst>
        </pc:spChg>
        <pc:spChg chg="mod">
          <ac:chgData name="Millie Taylor" userId="98a8169c-cefe-4ae2-b00c-a4a48ec7a1b8" providerId="ADAL" clId="{619BFD25-410D-41AB-A1AF-AF5B37E961E6}" dt="2020-02-18T11:49:49.635" v="3594" actId="113"/>
          <ac:spMkLst>
            <pc:docMk/>
            <pc:sldMk cId="2763580661" sldId="302"/>
            <ac:spMk id="8" creationId="{1C8625E5-A74D-4A82-945D-BCCB90D9722A}"/>
          </ac:spMkLst>
        </pc:spChg>
        <pc:spChg chg="del">
          <ac:chgData name="Millie Taylor" userId="98a8169c-cefe-4ae2-b00c-a4a48ec7a1b8" providerId="ADAL" clId="{619BFD25-410D-41AB-A1AF-AF5B37E961E6}" dt="2020-02-18T11:47:25.372" v="3542" actId="478"/>
          <ac:spMkLst>
            <pc:docMk/>
            <pc:sldMk cId="2763580661" sldId="302"/>
            <ac:spMk id="14" creationId="{44B90FC2-C7B7-489C-9059-A43411380547}"/>
          </ac:spMkLst>
        </pc:spChg>
        <pc:spChg chg="del">
          <ac:chgData name="Millie Taylor" userId="98a8169c-cefe-4ae2-b00c-a4a48ec7a1b8" providerId="ADAL" clId="{619BFD25-410D-41AB-A1AF-AF5B37E961E6}" dt="2020-02-18T11:47:25.372" v="3542" actId="478"/>
          <ac:spMkLst>
            <pc:docMk/>
            <pc:sldMk cId="2763580661" sldId="302"/>
            <ac:spMk id="15" creationId="{6D641811-8364-4CE7-95B2-D6A7F43FDA4A}"/>
          </ac:spMkLst>
        </pc:spChg>
        <pc:spChg chg="del">
          <ac:chgData name="Millie Taylor" userId="98a8169c-cefe-4ae2-b00c-a4a48ec7a1b8" providerId="ADAL" clId="{619BFD25-410D-41AB-A1AF-AF5B37E961E6}" dt="2020-02-18T11:47:25.372" v="3542" actId="478"/>
          <ac:spMkLst>
            <pc:docMk/>
            <pc:sldMk cId="2763580661" sldId="302"/>
            <ac:spMk id="16" creationId="{0953A221-91FC-4FE5-AE76-DBA5D40EF951}"/>
          </ac:spMkLst>
        </pc:spChg>
        <pc:spChg chg="del">
          <ac:chgData name="Millie Taylor" userId="98a8169c-cefe-4ae2-b00c-a4a48ec7a1b8" providerId="ADAL" clId="{619BFD25-410D-41AB-A1AF-AF5B37E961E6}" dt="2020-02-18T11:47:25.372" v="3542" actId="478"/>
          <ac:spMkLst>
            <pc:docMk/>
            <pc:sldMk cId="2763580661" sldId="302"/>
            <ac:spMk id="17" creationId="{0AA370CA-BDCF-44D1-AE78-D3701DCD97BE}"/>
          </ac:spMkLst>
        </pc:spChg>
        <pc:spChg chg="del">
          <ac:chgData name="Millie Taylor" userId="98a8169c-cefe-4ae2-b00c-a4a48ec7a1b8" providerId="ADAL" clId="{619BFD25-410D-41AB-A1AF-AF5B37E961E6}" dt="2020-02-18T11:47:25.372" v="3542" actId="478"/>
          <ac:spMkLst>
            <pc:docMk/>
            <pc:sldMk cId="2763580661" sldId="302"/>
            <ac:spMk id="18" creationId="{6AFF2563-DA19-4B9E-ACC2-C861796E9711}"/>
          </ac:spMkLst>
        </pc:spChg>
        <pc:spChg chg="del">
          <ac:chgData name="Millie Taylor" userId="98a8169c-cefe-4ae2-b00c-a4a48ec7a1b8" providerId="ADAL" clId="{619BFD25-410D-41AB-A1AF-AF5B37E961E6}" dt="2020-02-18T11:47:25.372" v="3542" actId="478"/>
          <ac:spMkLst>
            <pc:docMk/>
            <pc:sldMk cId="2763580661" sldId="302"/>
            <ac:spMk id="19" creationId="{A0EE49E9-E26E-42E7-82B7-1D85D4EFDEC1}"/>
          </ac:spMkLst>
        </pc:spChg>
        <pc:spChg chg="del">
          <ac:chgData name="Millie Taylor" userId="98a8169c-cefe-4ae2-b00c-a4a48ec7a1b8" providerId="ADAL" clId="{619BFD25-410D-41AB-A1AF-AF5B37E961E6}" dt="2020-02-18T11:47:25.372" v="3542" actId="478"/>
          <ac:spMkLst>
            <pc:docMk/>
            <pc:sldMk cId="2763580661" sldId="302"/>
            <ac:spMk id="20" creationId="{2EA159FC-D24B-46BA-8CE9-49C9EF0CD828}"/>
          </ac:spMkLst>
        </pc:spChg>
        <pc:spChg chg="del">
          <ac:chgData name="Millie Taylor" userId="98a8169c-cefe-4ae2-b00c-a4a48ec7a1b8" providerId="ADAL" clId="{619BFD25-410D-41AB-A1AF-AF5B37E961E6}" dt="2020-02-18T11:47:25.372" v="3542" actId="478"/>
          <ac:spMkLst>
            <pc:docMk/>
            <pc:sldMk cId="2763580661" sldId="302"/>
            <ac:spMk id="21" creationId="{552BFE73-C894-4C63-B388-8556A9B7F229}"/>
          </ac:spMkLst>
        </pc:spChg>
        <pc:spChg chg="del">
          <ac:chgData name="Millie Taylor" userId="98a8169c-cefe-4ae2-b00c-a4a48ec7a1b8" providerId="ADAL" clId="{619BFD25-410D-41AB-A1AF-AF5B37E961E6}" dt="2020-02-18T11:47:25.372" v="3542" actId="478"/>
          <ac:spMkLst>
            <pc:docMk/>
            <pc:sldMk cId="2763580661" sldId="302"/>
            <ac:spMk id="22" creationId="{31D13FAC-5741-49D6-99E9-E5F4C3105D9D}"/>
          </ac:spMkLst>
        </pc:spChg>
        <pc:graphicFrameChg chg="add mod">
          <ac:chgData name="Millie Taylor" userId="98a8169c-cefe-4ae2-b00c-a4a48ec7a1b8" providerId="ADAL" clId="{619BFD25-410D-41AB-A1AF-AF5B37E961E6}" dt="2020-02-18T11:48:15.138" v="3551" actId="14100"/>
          <ac:graphicFrameMkLst>
            <pc:docMk/>
            <pc:sldMk cId="2763580661" sldId="302"/>
            <ac:graphicFrameMk id="23" creationId="{0821CD04-EAEF-480B-8B3B-F1FE1AB02C78}"/>
          </ac:graphicFrameMkLst>
        </pc:graphicFrameChg>
        <pc:graphicFrameChg chg="del">
          <ac:chgData name="Millie Taylor" userId="98a8169c-cefe-4ae2-b00c-a4a48ec7a1b8" providerId="ADAL" clId="{619BFD25-410D-41AB-A1AF-AF5B37E961E6}" dt="2020-02-18T11:47:54.966" v="3546" actId="478"/>
          <ac:graphicFrameMkLst>
            <pc:docMk/>
            <pc:sldMk cId="2763580661" sldId="302"/>
            <ac:graphicFrameMk id="24" creationId="{613AF2AF-4F3C-4D02-A1B3-A29815818AD1}"/>
          </ac:graphicFrameMkLst>
        </pc:graphicFrameChg>
      </pc:sldChg>
      <pc:sldChg chg="modSp del">
        <pc:chgData name="Millie Taylor" userId="98a8169c-cefe-4ae2-b00c-a4a48ec7a1b8" providerId="ADAL" clId="{619BFD25-410D-41AB-A1AF-AF5B37E961E6}" dt="2020-02-18T12:02:06.502" v="4178" actId="2696"/>
        <pc:sldMkLst>
          <pc:docMk/>
          <pc:sldMk cId="302176808" sldId="303"/>
        </pc:sldMkLst>
        <pc:spChg chg="mod">
          <ac:chgData name="Millie Taylor" userId="98a8169c-cefe-4ae2-b00c-a4a48ec7a1b8" providerId="ADAL" clId="{619BFD25-410D-41AB-A1AF-AF5B37E961E6}" dt="2020-02-18T11:55:11.997" v="4016" actId="113"/>
          <ac:spMkLst>
            <pc:docMk/>
            <pc:sldMk cId="302176808" sldId="303"/>
            <ac:spMk id="8" creationId="{1C8625E5-A74D-4A82-945D-BCCB90D9722A}"/>
          </ac:spMkLst>
        </pc:spChg>
      </pc:sldChg>
      <pc:sldChg chg="del">
        <pc:chgData name="Millie Taylor" userId="98a8169c-cefe-4ae2-b00c-a4a48ec7a1b8" providerId="ADAL" clId="{619BFD25-410D-41AB-A1AF-AF5B37E961E6}" dt="2020-02-18T12:02:14.326" v="4179" actId="2696"/>
        <pc:sldMkLst>
          <pc:docMk/>
          <pc:sldMk cId="1122462305" sldId="304"/>
        </pc:sldMkLst>
      </pc:sldChg>
      <pc:sldChg chg="del">
        <pc:chgData name="Millie Taylor" userId="98a8169c-cefe-4ae2-b00c-a4a48ec7a1b8" providerId="ADAL" clId="{619BFD25-410D-41AB-A1AF-AF5B37E961E6}" dt="2020-02-18T12:03:35.829" v="4322" actId="2696"/>
        <pc:sldMkLst>
          <pc:docMk/>
          <pc:sldMk cId="1242949376" sldId="305"/>
        </pc:sldMkLst>
      </pc:sldChg>
      <pc:sldChg chg="del">
        <pc:chgData name="Millie Taylor" userId="98a8169c-cefe-4ae2-b00c-a4a48ec7a1b8" providerId="ADAL" clId="{619BFD25-410D-41AB-A1AF-AF5B37E961E6}" dt="2020-02-18T12:11:42.974" v="4472" actId="2696"/>
        <pc:sldMkLst>
          <pc:docMk/>
          <pc:sldMk cId="2367164073" sldId="306"/>
        </pc:sldMkLst>
      </pc:sldChg>
      <pc:sldChg chg="modSp modAnim modNotesTx">
        <pc:chgData name="Millie Taylor" userId="98a8169c-cefe-4ae2-b00c-a4a48ec7a1b8" providerId="ADAL" clId="{619BFD25-410D-41AB-A1AF-AF5B37E961E6}" dt="2020-02-18T13:56:42.858" v="8140"/>
        <pc:sldMkLst>
          <pc:docMk/>
          <pc:sldMk cId="1238010576" sldId="307"/>
        </pc:sldMkLst>
        <pc:spChg chg="mod">
          <ac:chgData name="Millie Taylor" userId="98a8169c-cefe-4ae2-b00c-a4a48ec7a1b8" providerId="ADAL" clId="{619BFD25-410D-41AB-A1AF-AF5B37E961E6}" dt="2020-02-18T13:36:30.478" v="7891" actId="14100"/>
          <ac:spMkLst>
            <pc:docMk/>
            <pc:sldMk cId="1238010576" sldId="307"/>
            <ac:spMk id="8" creationId="{1C8625E5-A74D-4A82-945D-BCCB90D9722A}"/>
          </ac:spMkLst>
        </pc:spChg>
        <pc:spChg chg="mod">
          <ac:chgData name="Millie Taylor" userId="98a8169c-cefe-4ae2-b00c-a4a48ec7a1b8" providerId="ADAL" clId="{619BFD25-410D-41AB-A1AF-AF5B37E961E6}" dt="2020-02-18T13:31:45.320" v="7816" actId="1076"/>
          <ac:spMkLst>
            <pc:docMk/>
            <pc:sldMk cId="1238010576" sldId="307"/>
            <ac:spMk id="14" creationId="{44B90FC2-C7B7-489C-9059-A43411380547}"/>
          </ac:spMkLst>
        </pc:spChg>
        <pc:spChg chg="mod">
          <ac:chgData name="Millie Taylor" userId="98a8169c-cefe-4ae2-b00c-a4a48ec7a1b8" providerId="ADAL" clId="{619BFD25-410D-41AB-A1AF-AF5B37E961E6}" dt="2020-02-18T13:31:45.320" v="7816" actId="1076"/>
          <ac:spMkLst>
            <pc:docMk/>
            <pc:sldMk cId="1238010576" sldId="307"/>
            <ac:spMk id="15" creationId="{6D641811-8364-4CE7-95B2-D6A7F43FDA4A}"/>
          </ac:spMkLst>
        </pc:spChg>
        <pc:spChg chg="mod">
          <ac:chgData name="Millie Taylor" userId="98a8169c-cefe-4ae2-b00c-a4a48ec7a1b8" providerId="ADAL" clId="{619BFD25-410D-41AB-A1AF-AF5B37E961E6}" dt="2020-02-18T13:31:45.320" v="7816" actId="1076"/>
          <ac:spMkLst>
            <pc:docMk/>
            <pc:sldMk cId="1238010576" sldId="307"/>
            <ac:spMk id="16" creationId="{0953A221-91FC-4FE5-AE76-DBA5D40EF951}"/>
          </ac:spMkLst>
        </pc:spChg>
        <pc:spChg chg="mod">
          <ac:chgData name="Millie Taylor" userId="98a8169c-cefe-4ae2-b00c-a4a48ec7a1b8" providerId="ADAL" clId="{619BFD25-410D-41AB-A1AF-AF5B37E961E6}" dt="2020-02-18T13:31:45.320" v="7816" actId="1076"/>
          <ac:spMkLst>
            <pc:docMk/>
            <pc:sldMk cId="1238010576" sldId="307"/>
            <ac:spMk id="17" creationId="{0AA370CA-BDCF-44D1-AE78-D3701DCD97BE}"/>
          </ac:spMkLst>
        </pc:spChg>
        <pc:spChg chg="mod">
          <ac:chgData name="Millie Taylor" userId="98a8169c-cefe-4ae2-b00c-a4a48ec7a1b8" providerId="ADAL" clId="{619BFD25-410D-41AB-A1AF-AF5B37E961E6}" dt="2020-02-18T13:31:45.320" v="7816" actId="1076"/>
          <ac:spMkLst>
            <pc:docMk/>
            <pc:sldMk cId="1238010576" sldId="307"/>
            <ac:spMk id="18" creationId="{6AFF2563-DA19-4B9E-ACC2-C861796E9711}"/>
          </ac:spMkLst>
        </pc:spChg>
        <pc:spChg chg="mod">
          <ac:chgData name="Millie Taylor" userId="98a8169c-cefe-4ae2-b00c-a4a48ec7a1b8" providerId="ADAL" clId="{619BFD25-410D-41AB-A1AF-AF5B37E961E6}" dt="2020-02-18T13:31:45.320" v="7816" actId="1076"/>
          <ac:spMkLst>
            <pc:docMk/>
            <pc:sldMk cId="1238010576" sldId="307"/>
            <ac:spMk id="19" creationId="{A0EE49E9-E26E-42E7-82B7-1D85D4EFDEC1}"/>
          </ac:spMkLst>
        </pc:spChg>
        <pc:spChg chg="mod">
          <ac:chgData name="Millie Taylor" userId="98a8169c-cefe-4ae2-b00c-a4a48ec7a1b8" providerId="ADAL" clId="{619BFD25-410D-41AB-A1AF-AF5B37E961E6}" dt="2020-02-18T13:31:45.320" v="7816" actId="1076"/>
          <ac:spMkLst>
            <pc:docMk/>
            <pc:sldMk cId="1238010576" sldId="307"/>
            <ac:spMk id="20" creationId="{2EA159FC-D24B-46BA-8CE9-49C9EF0CD828}"/>
          </ac:spMkLst>
        </pc:spChg>
        <pc:spChg chg="mod">
          <ac:chgData name="Millie Taylor" userId="98a8169c-cefe-4ae2-b00c-a4a48ec7a1b8" providerId="ADAL" clId="{619BFD25-410D-41AB-A1AF-AF5B37E961E6}" dt="2020-02-18T13:31:45.320" v="7816" actId="1076"/>
          <ac:spMkLst>
            <pc:docMk/>
            <pc:sldMk cId="1238010576" sldId="307"/>
            <ac:spMk id="21" creationId="{552BFE73-C894-4C63-B388-8556A9B7F229}"/>
          </ac:spMkLst>
        </pc:spChg>
        <pc:spChg chg="mod">
          <ac:chgData name="Millie Taylor" userId="98a8169c-cefe-4ae2-b00c-a4a48ec7a1b8" providerId="ADAL" clId="{619BFD25-410D-41AB-A1AF-AF5B37E961E6}" dt="2020-02-18T13:31:45.320" v="7816" actId="1076"/>
          <ac:spMkLst>
            <pc:docMk/>
            <pc:sldMk cId="1238010576" sldId="307"/>
            <ac:spMk id="22" creationId="{31D13FAC-5741-49D6-99E9-E5F4C3105D9D}"/>
          </ac:spMkLst>
        </pc:spChg>
        <pc:spChg chg="mod">
          <ac:chgData name="Millie Taylor" userId="98a8169c-cefe-4ae2-b00c-a4a48ec7a1b8" providerId="ADAL" clId="{619BFD25-410D-41AB-A1AF-AF5B37E961E6}" dt="2020-02-18T13:31:36.079" v="7815" actId="1076"/>
          <ac:spMkLst>
            <pc:docMk/>
            <pc:sldMk cId="1238010576" sldId="307"/>
            <ac:spMk id="23" creationId="{98ED269F-00A7-4F55-82C3-3B7C2B226752}"/>
          </ac:spMkLst>
        </pc:spChg>
        <pc:spChg chg="mod">
          <ac:chgData name="Millie Taylor" userId="98a8169c-cefe-4ae2-b00c-a4a48ec7a1b8" providerId="ADAL" clId="{619BFD25-410D-41AB-A1AF-AF5B37E961E6}" dt="2020-02-18T13:36:34.031" v="7893" actId="1076"/>
          <ac:spMkLst>
            <pc:docMk/>
            <pc:sldMk cId="1238010576" sldId="307"/>
            <ac:spMk id="25" creationId="{6192AF49-F2FE-4F15-AA8F-5CD16A55506E}"/>
          </ac:spMkLst>
        </pc:spChg>
      </pc:sldChg>
      <pc:sldChg chg="del">
        <pc:chgData name="Millie Taylor" userId="98a8169c-cefe-4ae2-b00c-a4a48ec7a1b8" providerId="ADAL" clId="{619BFD25-410D-41AB-A1AF-AF5B37E961E6}" dt="2020-02-18T12:23:37.917" v="4565" actId="2696"/>
        <pc:sldMkLst>
          <pc:docMk/>
          <pc:sldMk cId="2352808555" sldId="308"/>
        </pc:sldMkLst>
      </pc:sldChg>
      <pc:sldChg chg="delSp modSp del">
        <pc:chgData name="Millie Taylor" userId="98a8169c-cefe-4ae2-b00c-a4a48ec7a1b8" providerId="ADAL" clId="{619BFD25-410D-41AB-A1AF-AF5B37E961E6}" dt="2020-02-18T12:42:02.578" v="5828" actId="2696"/>
        <pc:sldMkLst>
          <pc:docMk/>
          <pc:sldMk cId="873087520" sldId="309"/>
        </pc:sldMkLst>
        <pc:spChg chg="mod">
          <ac:chgData name="Millie Taylor" userId="98a8169c-cefe-4ae2-b00c-a4a48ec7a1b8" providerId="ADAL" clId="{619BFD25-410D-41AB-A1AF-AF5B37E961E6}" dt="2020-02-18T12:38:28.353" v="5764" actId="13926"/>
          <ac:spMkLst>
            <pc:docMk/>
            <pc:sldMk cId="873087520" sldId="309"/>
            <ac:spMk id="2" creationId="{2A0FCC79-8AFF-487F-9EB9-9313BA264147}"/>
          </ac:spMkLst>
        </pc:spChg>
        <pc:spChg chg="mod">
          <ac:chgData name="Millie Taylor" userId="98a8169c-cefe-4ae2-b00c-a4a48ec7a1b8" providerId="ADAL" clId="{619BFD25-410D-41AB-A1AF-AF5B37E961E6}" dt="2020-02-18T12:31:13.126" v="4955" actId="207"/>
          <ac:spMkLst>
            <pc:docMk/>
            <pc:sldMk cId="873087520" sldId="309"/>
            <ac:spMk id="8" creationId="{1C8625E5-A74D-4A82-945D-BCCB90D9722A}"/>
          </ac:spMkLst>
        </pc:spChg>
        <pc:spChg chg="del">
          <ac:chgData name="Millie Taylor" userId="98a8169c-cefe-4ae2-b00c-a4a48ec7a1b8" providerId="ADAL" clId="{619BFD25-410D-41AB-A1AF-AF5B37E961E6}" dt="2020-02-18T12:38:35.678" v="5765" actId="478"/>
          <ac:spMkLst>
            <pc:docMk/>
            <pc:sldMk cId="873087520" sldId="309"/>
            <ac:spMk id="14" creationId="{44B90FC2-C7B7-489C-9059-A43411380547}"/>
          </ac:spMkLst>
        </pc:spChg>
        <pc:spChg chg="del">
          <ac:chgData name="Millie Taylor" userId="98a8169c-cefe-4ae2-b00c-a4a48ec7a1b8" providerId="ADAL" clId="{619BFD25-410D-41AB-A1AF-AF5B37E961E6}" dt="2020-02-18T12:38:35.678" v="5765" actId="478"/>
          <ac:spMkLst>
            <pc:docMk/>
            <pc:sldMk cId="873087520" sldId="309"/>
            <ac:spMk id="15" creationId="{6D641811-8364-4CE7-95B2-D6A7F43FDA4A}"/>
          </ac:spMkLst>
        </pc:spChg>
        <pc:spChg chg="del">
          <ac:chgData name="Millie Taylor" userId="98a8169c-cefe-4ae2-b00c-a4a48ec7a1b8" providerId="ADAL" clId="{619BFD25-410D-41AB-A1AF-AF5B37E961E6}" dt="2020-02-18T12:38:35.678" v="5765" actId="478"/>
          <ac:spMkLst>
            <pc:docMk/>
            <pc:sldMk cId="873087520" sldId="309"/>
            <ac:spMk id="16" creationId="{0953A221-91FC-4FE5-AE76-DBA5D40EF951}"/>
          </ac:spMkLst>
        </pc:spChg>
        <pc:spChg chg="del">
          <ac:chgData name="Millie Taylor" userId="98a8169c-cefe-4ae2-b00c-a4a48ec7a1b8" providerId="ADAL" clId="{619BFD25-410D-41AB-A1AF-AF5B37E961E6}" dt="2020-02-18T12:38:35.678" v="5765" actId="478"/>
          <ac:spMkLst>
            <pc:docMk/>
            <pc:sldMk cId="873087520" sldId="309"/>
            <ac:spMk id="17" creationId="{0AA370CA-BDCF-44D1-AE78-D3701DCD97BE}"/>
          </ac:spMkLst>
        </pc:spChg>
        <pc:spChg chg="del">
          <ac:chgData name="Millie Taylor" userId="98a8169c-cefe-4ae2-b00c-a4a48ec7a1b8" providerId="ADAL" clId="{619BFD25-410D-41AB-A1AF-AF5B37E961E6}" dt="2020-02-18T12:38:35.678" v="5765" actId="478"/>
          <ac:spMkLst>
            <pc:docMk/>
            <pc:sldMk cId="873087520" sldId="309"/>
            <ac:spMk id="18" creationId="{6AFF2563-DA19-4B9E-ACC2-C861796E9711}"/>
          </ac:spMkLst>
        </pc:spChg>
        <pc:spChg chg="del">
          <ac:chgData name="Millie Taylor" userId="98a8169c-cefe-4ae2-b00c-a4a48ec7a1b8" providerId="ADAL" clId="{619BFD25-410D-41AB-A1AF-AF5B37E961E6}" dt="2020-02-18T12:38:35.678" v="5765" actId="478"/>
          <ac:spMkLst>
            <pc:docMk/>
            <pc:sldMk cId="873087520" sldId="309"/>
            <ac:spMk id="19" creationId="{A0EE49E9-E26E-42E7-82B7-1D85D4EFDEC1}"/>
          </ac:spMkLst>
        </pc:spChg>
        <pc:spChg chg="del">
          <ac:chgData name="Millie Taylor" userId="98a8169c-cefe-4ae2-b00c-a4a48ec7a1b8" providerId="ADAL" clId="{619BFD25-410D-41AB-A1AF-AF5B37E961E6}" dt="2020-02-18T12:38:35.678" v="5765" actId="478"/>
          <ac:spMkLst>
            <pc:docMk/>
            <pc:sldMk cId="873087520" sldId="309"/>
            <ac:spMk id="20" creationId="{2EA159FC-D24B-46BA-8CE9-49C9EF0CD828}"/>
          </ac:spMkLst>
        </pc:spChg>
        <pc:spChg chg="del">
          <ac:chgData name="Millie Taylor" userId="98a8169c-cefe-4ae2-b00c-a4a48ec7a1b8" providerId="ADAL" clId="{619BFD25-410D-41AB-A1AF-AF5B37E961E6}" dt="2020-02-18T12:38:35.678" v="5765" actId="478"/>
          <ac:spMkLst>
            <pc:docMk/>
            <pc:sldMk cId="873087520" sldId="309"/>
            <ac:spMk id="21" creationId="{552BFE73-C894-4C63-B388-8556A9B7F229}"/>
          </ac:spMkLst>
        </pc:spChg>
        <pc:spChg chg="del">
          <ac:chgData name="Millie Taylor" userId="98a8169c-cefe-4ae2-b00c-a4a48ec7a1b8" providerId="ADAL" clId="{619BFD25-410D-41AB-A1AF-AF5B37E961E6}" dt="2020-02-18T12:38:35.678" v="5765" actId="478"/>
          <ac:spMkLst>
            <pc:docMk/>
            <pc:sldMk cId="873087520" sldId="309"/>
            <ac:spMk id="22" creationId="{31D13FAC-5741-49D6-99E9-E5F4C3105D9D}"/>
          </ac:spMkLst>
        </pc:spChg>
      </pc:sldChg>
      <pc:sldChg chg="addSp delSp modSp modAnim">
        <pc:chgData name="Millie Taylor" userId="98a8169c-cefe-4ae2-b00c-a4a48ec7a1b8" providerId="ADAL" clId="{619BFD25-410D-41AB-A1AF-AF5B37E961E6}" dt="2020-02-18T13:48:00.509" v="8092"/>
        <pc:sldMkLst>
          <pc:docMk/>
          <pc:sldMk cId="4083505762" sldId="310"/>
        </pc:sldMkLst>
        <pc:spChg chg="mod">
          <ac:chgData name="Millie Taylor" userId="98a8169c-cefe-4ae2-b00c-a4a48ec7a1b8" providerId="ADAL" clId="{619BFD25-410D-41AB-A1AF-AF5B37E961E6}" dt="2020-02-18T12:49:09.641" v="6151" actId="123"/>
          <ac:spMkLst>
            <pc:docMk/>
            <pc:sldMk cId="4083505762" sldId="310"/>
            <ac:spMk id="2" creationId="{BB870B0D-5583-4169-AD82-A084152CD3EE}"/>
          </ac:spMkLst>
        </pc:spChg>
        <pc:spChg chg="add del">
          <ac:chgData name="Millie Taylor" userId="98a8169c-cefe-4ae2-b00c-a4a48ec7a1b8" providerId="ADAL" clId="{619BFD25-410D-41AB-A1AF-AF5B37E961E6}" dt="2020-02-18T12:48:37.281" v="6141"/>
          <ac:spMkLst>
            <pc:docMk/>
            <pc:sldMk cId="4083505762" sldId="310"/>
            <ac:spMk id="3" creationId="{49975306-5DE5-4336-9CB0-75601E1AFDBA}"/>
          </ac:spMkLst>
        </pc:spChg>
        <pc:spChg chg="mod">
          <ac:chgData name="Millie Taylor" userId="98a8169c-cefe-4ae2-b00c-a4a48ec7a1b8" providerId="ADAL" clId="{619BFD25-410D-41AB-A1AF-AF5B37E961E6}" dt="2020-02-18T12:51:35.533" v="6175" actId="207"/>
          <ac:spMkLst>
            <pc:docMk/>
            <pc:sldMk cId="4083505762" sldId="310"/>
            <ac:spMk id="8" creationId="{1C8625E5-A74D-4A82-945D-BCCB90D9722A}"/>
          </ac:spMkLst>
        </pc:spChg>
        <pc:spChg chg="del">
          <ac:chgData name="Millie Taylor" userId="98a8169c-cefe-4ae2-b00c-a4a48ec7a1b8" providerId="ADAL" clId="{619BFD25-410D-41AB-A1AF-AF5B37E961E6}" dt="2020-02-18T12:48:51.287" v="6144" actId="478"/>
          <ac:spMkLst>
            <pc:docMk/>
            <pc:sldMk cId="4083505762" sldId="310"/>
            <ac:spMk id="14" creationId="{44B90FC2-C7B7-489C-9059-A43411380547}"/>
          </ac:spMkLst>
        </pc:spChg>
        <pc:spChg chg="del">
          <ac:chgData name="Millie Taylor" userId="98a8169c-cefe-4ae2-b00c-a4a48ec7a1b8" providerId="ADAL" clId="{619BFD25-410D-41AB-A1AF-AF5B37E961E6}" dt="2020-02-18T12:48:51.287" v="6144" actId="478"/>
          <ac:spMkLst>
            <pc:docMk/>
            <pc:sldMk cId="4083505762" sldId="310"/>
            <ac:spMk id="15" creationId="{6D641811-8364-4CE7-95B2-D6A7F43FDA4A}"/>
          </ac:spMkLst>
        </pc:spChg>
        <pc:spChg chg="del">
          <ac:chgData name="Millie Taylor" userId="98a8169c-cefe-4ae2-b00c-a4a48ec7a1b8" providerId="ADAL" clId="{619BFD25-410D-41AB-A1AF-AF5B37E961E6}" dt="2020-02-18T12:48:51.287" v="6144" actId="478"/>
          <ac:spMkLst>
            <pc:docMk/>
            <pc:sldMk cId="4083505762" sldId="310"/>
            <ac:spMk id="16" creationId="{0953A221-91FC-4FE5-AE76-DBA5D40EF951}"/>
          </ac:spMkLst>
        </pc:spChg>
        <pc:spChg chg="del">
          <ac:chgData name="Millie Taylor" userId="98a8169c-cefe-4ae2-b00c-a4a48ec7a1b8" providerId="ADAL" clId="{619BFD25-410D-41AB-A1AF-AF5B37E961E6}" dt="2020-02-18T12:48:51.287" v="6144" actId="478"/>
          <ac:spMkLst>
            <pc:docMk/>
            <pc:sldMk cId="4083505762" sldId="310"/>
            <ac:spMk id="17" creationId="{0AA370CA-BDCF-44D1-AE78-D3701DCD97BE}"/>
          </ac:spMkLst>
        </pc:spChg>
        <pc:spChg chg="del">
          <ac:chgData name="Millie Taylor" userId="98a8169c-cefe-4ae2-b00c-a4a48ec7a1b8" providerId="ADAL" clId="{619BFD25-410D-41AB-A1AF-AF5B37E961E6}" dt="2020-02-18T12:48:51.287" v="6144" actId="478"/>
          <ac:spMkLst>
            <pc:docMk/>
            <pc:sldMk cId="4083505762" sldId="310"/>
            <ac:spMk id="18" creationId="{6AFF2563-DA19-4B9E-ACC2-C861796E9711}"/>
          </ac:spMkLst>
        </pc:spChg>
        <pc:spChg chg="del">
          <ac:chgData name="Millie Taylor" userId="98a8169c-cefe-4ae2-b00c-a4a48ec7a1b8" providerId="ADAL" clId="{619BFD25-410D-41AB-A1AF-AF5B37E961E6}" dt="2020-02-18T12:48:51.287" v="6144" actId="478"/>
          <ac:spMkLst>
            <pc:docMk/>
            <pc:sldMk cId="4083505762" sldId="310"/>
            <ac:spMk id="19" creationId="{A0EE49E9-E26E-42E7-82B7-1D85D4EFDEC1}"/>
          </ac:spMkLst>
        </pc:spChg>
        <pc:spChg chg="del">
          <ac:chgData name="Millie Taylor" userId="98a8169c-cefe-4ae2-b00c-a4a48ec7a1b8" providerId="ADAL" clId="{619BFD25-410D-41AB-A1AF-AF5B37E961E6}" dt="2020-02-18T12:48:51.287" v="6144" actId="478"/>
          <ac:spMkLst>
            <pc:docMk/>
            <pc:sldMk cId="4083505762" sldId="310"/>
            <ac:spMk id="20" creationId="{2EA159FC-D24B-46BA-8CE9-49C9EF0CD828}"/>
          </ac:spMkLst>
        </pc:spChg>
        <pc:spChg chg="del">
          <ac:chgData name="Millie Taylor" userId="98a8169c-cefe-4ae2-b00c-a4a48ec7a1b8" providerId="ADAL" clId="{619BFD25-410D-41AB-A1AF-AF5B37E961E6}" dt="2020-02-18T12:48:51.287" v="6144" actId="478"/>
          <ac:spMkLst>
            <pc:docMk/>
            <pc:sldMk cId="4083505762" sldId="310"/>
            <ac:spMk id="21" creationId="{552BFE73-C894-4C63-B388-8556A9B7F229}"/>
          </ac:spMkLst>
        </pc:spChg>
        <pc:spChg chg="del">
          <ac:chgData name="Millie Taylor" userId="98a8169c-cefe-4ae2-b00c-a4a48ec7a1b8" providerId="ADAL" clId="{619BFD25-410D-41AB-A1AF-AF5B37E961E6}" dt="2020-02-18T12:48:51.287" v="6144" actId="478"/>
          <ac:spMkLst>
            <pc:docMk/>
            <pc:sldMk cId="4083505762" sldId="310"/>
            <ac:spMk id="22" creationId="{31D13FAC-5741-49D6-99E9-E5F4C3105D9D}"/>
          </ac:spMkLst>
        </pc:spChg>
        <pc:spChg chg="add mod">
          <ac:chgData name="Millie Taylor" userId="98a8169c-cefe-4ae2-b00c-a4a48ec7a1b8" providerId="ADAL" clId="{619BFD25-410D-41AB-A1AF-AF5B37E961E6}" dt="2020-02-18T12:51:38.717" v="6176" actId="207"/>
          <ac:spMkLst>
            <pc:docMk/>
            <pc:sldMk cId="4083505762" sldId="310"/>
            <ac:spMk id="23" creationId="{5B9B4C40-8C8D-4CD3-A177-ACB2A026B698}"/>
          </ac:spMkLst>
        </pc:spChg>
        <pc:spChg chg="add mod">
          <ac:chgData name="Millie Taylor" userId="98a8169c-cefe-4ae2-b00c-a4a48ec7a1b8" providerId="ADAL" clId="{619BFD25-410D-41AB-A1AF-AF5B37E961E6}" dt="2020-02-18T12:50:42.605" v="6171" actId="1076"/>
          <ac:spMkLst>
            <pc:docMk/>
            <pc:sldMk cId="4083505762" sldId="310"/>
            <ac:spMk id="24" creationId="{88B31CE7-5D19-45A7-8C1B-60C812585031}"/>
          </ac:spMkLst>
        </pc:spChg>
        <pc:spChg chg="mod">
          <ac:chgData name="Millie Taylor" userId="98a8169c-cefe-4ae2-b00c-a4a48ec7a1b8" providerId="ADAL" clId="{619BFD25-410D-41AB-A1AF-AF5B37E961E6}" dt="2020-02-18T12:45:40.047" v="5895" actId="207"/>
          <ac:spMkLst>
            <pc:docMk/>
            <pc:sldMk cId="4083505762" sldId="310"/>
            <ac:spMk id="25" creationId="{6192AF49-F2FE-4F15-AA8F-5CD16A55506E}"/>
          </ac:spMkLst>
        </pc:spChg>
      </pc:sldChg>
      <pc:sldChg chg="del">
        <pc:chgData name="Millie Taylor" userId="98a8169c-cefe-4ae2-b00c-a4a48ec7a1b8" providerId="ADAL" clId="{619BFD25-410D-41AB-A1AF-AF5B37E961E6}" dt="2020-02-18T13:09:05.334" v="7352" actId="2696"/>
        <pc:sldMkLst>
          <pc:docMk/>
          <pc:sldMk cId="2010967585" sldId="312"/>
        </pc:sldMkLst>
      </pc:sldChg>
      <pc:sldChg chg="delSp modSp del">
        <pc:chgData name="Millie Taylor" userId="98a8169c-cefe-4ae2-b00c-a4a48ec7a1b8" providerId="ADAL" clId="{619BFD25-410D-41AB-A1AF-AF5B37E961E6}" dt="2020-02-18T13:14:58.972" v="7522" actId="2696"/>
        <pc:sldMkLst>
          <pc:docMk/>
          <pc:sldMk cId="2238766506" sldId="313"/>
        </pc:sldMkLst>
        <pc:spChg chg="mod">
          <ac:chgData name="Millie Taylor" userId="98a8169c-cefe-4ae2-b00c-a4a48ec7a1b8" providerId="ADAL" clId="{619BFD25-410D-41AB-A1AF-AF5B37E961E6}" dt="2020-02-18T13:11:31.501" v="7431" actId="1076"/>
          <ac:spMkLst>
            <pc:docMk/>
            <pc:sldMk cId="2238766506" sldId="313"/>
            <ac:spMk id="3" creationId="{1C7E1A8E-A112-40F3-800B-3182FA04DA23}"/>
          </ac:spMkLst>
        </pc:spChg>
        <pc:spChg chg="mod">
          <ac:chgData name="Millie Taylor" userId="98a8169c-cefe-4ae2-b00c-a4a48ec7a1b8" providerId="ADAL" clId="{619BFD25-410D-41AB-A1AF-AF5B37E961E6}" dt="2020-02-18T13:10:49.005" v="7373" actId="207"/>
          <ac:spMkLst>
            <pc:docMk/>
            <pc:sldMk cId="2238766506" sldId="313"/>
            <ac:spMk id="8" creationId="{1C8625E5-A74D-4A82-945D-BCCB90D9722A}"/>
          </ac:spMkLst>
        </pc:spChg>
        <pc:spChg chg="del">
          <ac:chgData name="Millie Taylor" userId="98a8169c-cefe-4ae2-b00c-a4a48ec7a1b8" providerId="ADAL" clId="{619BFD25-410D-41AB-A1AF-AF5B37E961E6}" dt="2020-02-18T13:11:25.151" v="7430" actId="478"/>
          <ac:spMkLst>
            <pc:docMk/>
            <pc:sldMk cId="2238766506" sldId="313"/>
            <ac:spMk id="14" creationId="{44B90FC2-C7B7-489C-9059-A43411380547}"/>
          </ac:spMkLst>
        </pc:spChg>
        <pc:spChg chg="del">
          <ac:chgData name="Millie Taylor" userId="98a8169c-cefe-4ae2-b00c-a4a48ec7a1b8" providerId="ADAL" clId="{619BFD25-410D-41AB-A1AF-AF5B37E961E6}" dt="2020-02-18T13:11:25.151" v="7430" actId="478"/>
          <ac:spMkLst>
            <pc:docMk/>
            <pc:sldMk cId="2238766506" sldId="313"/>
            <ac:spMk id="15" creationId="{6D641811-8364-4CE7-95B2-D6A7F43FDA4A}"/>
          </ac:spMkLst>
        </pc:spChg>
        <pc:spChg chg="del">
          <ac:chgData name="Millie Taylor" userId="98a8169c-cefe-4ae2-b00c-a4a48ec7a1b8" providerId="ADAL" clId="{619BFD25-410D-41AB-A1AF-AF5B37E961E6}" dt="2020-02-18T13:11:25.151" v="7430" actId="478"/>
          <ac:spMkLst>
            <pc:docMk/>
            <pc:sldMk cId="2238766506" sldId="313"/>
            <ac:spMk id="16" creationId="{0953A221-91FC-4FE5-AE76-DBA5D40EF951}"/>
          </ac:spMkLst>
        </pc:spChg>
        <pc:spChg chg="del">
          <ac:chgData name="Millie Taylor" userId="98a8169c-cefe-4ae2-b00c-a4a48ec7a1b8" providerId="ADAL" clId="{619BFD25-410D-41AB-A1AF-AF5B37E961E6}" dt="2020-02-18T13:11:25.151" v="7430" actId="478"/>
          <ac:spMkLst>
            <pc:docMk/>
            <pc:sldMk cId="2238766506" sldId="313"/>
            <ac:spMk id="17" creationId="{0AA370CA-BDCF-44D1-AE78-D3701DCD97BE}"/>
          </ac:spMkLst>
        </pc:spChg>
        <pc:spChg chg="del">
          <ac:chgData name="Millie Taylor" userId="98a8169c-cefe-4ae2-b00c-a4a48ec7a1b8" providerId="ADAL" clId="{619BFD25-410D-41AB-A1AF-AF5B37E961E6}" dt="2020-02-18T13:11:25.151" v="7430" actId="478"/>
          <ac:spMkLst>
            <pc:docMk/>
            <pc:sldMk cId="2238766506" sldId="313"/>
            <ac:spMk id="18" creationId="{6AFF2563-DA19-4B9E-ACC2-C861796E9711}"/>
          </ac:spMkLst>
        </pc:spChg>
        <pc:spChg chg="del">
          <ac:chgData name="Millie Taylor" userId="98a8169c-cefe-4ae2-b00c-a4a48ec7a1b8" providerId="ADAL" clId="{619BFD25-410D-41AB-A1AF-AF5B37E961E6}" dt="2020-02-18T13:11:25.151" v="7430" actId="478"/>
          <ac:spMkLst>
            <pc:docMk/>
            <pc:sldMk cId="2238766506" sldId="313"/>
            <ac:spMk id="19" creationId="{A0EE49E9-E26E-42E7-82B7-1D85D4EFDEC1}"/>
          </ac:spMkLst>
        </pc:spChg>
        <pc:spChg chg="del">
          <ac:chgData name="Millie Taylor" userId="98a8169c-cefe-4ae2-b00c-a4a48ec7a1b8" providerId="ADAL" clId="{619BFD25-410D-41AB-A1AF-AF5B37E961E6}" dt="2020-02-18T13:11:25.151" v="7430" actId="478"/>
          <ac:spMkLst>
            <pc:docMk/>
            <pc:sldMk cId="2238766506" sldId="313"/>
            <ac:spMk id="20" creationId="{2EA159FC-D24B-46BA-8CE9-49C9EF0CD828}"/>
          </ac:spMkLst>
        </pc:spChg>
        <pc:spChg chg="del">
          <ac:chgData name="Millie Taylor" userId="98a8169c-cefe-4ae2-b00c-a4a48ec7a1b8" providerId="ADAL" clId="{619BFD25-410D-41AB-A1AF-AF5B37E961E6}" dt="2020-02-18T13:11:25.151" v="7430" actId="478"/>
          <ac:spMkLst>
            <pc:docMk/>
            <pc:sldMk cId="2238766506" sldId="313"/>
            <ac:spMk id="21" creationId="{552BFE73-C894-4C63-B388-8556A9B7F229}"/>
          </ac:spMkLst>
        </pc:spChg>
        <pc:spChg chg="del">
          <ac:chgData name="Millie Taylor" userId="98a8169c-cefe-4ae2-b00c-a4a48ec7a1b8" providerId="ADAL" clId="{619BFD25-410D-41AB-A1AF-AF5B37E961E6}" dt="2020-02-18T13:11:25.151" v="7430" actId="478"/>
          <ac:spMkLst>
            <pc:docMk/>
            <pc:sldMk cId="2238766506" sldId="313"/>
            <ac:spMk id="22" creationId="{31D13FAC-5741-49D6-99E9-E5F4C3105D9D}"/>
          </ac:spMkLst>
        </pc:spChg>
        <pc:spChg chg="mod">
          <ac:chgData name="Millie Taylor" userId="98a8169c-cefe-4ae2-b00c-a4a48ec7a1b8" providerId="ADAL" clId="{619BFD25-410D-41AB-A1AF-AF5B37E961E6}" dt="2020-02-18T13:11:19.897" v="7429" actId="1076"/>
          <ac:spMkLst>
            <pc:docMk/>
            <pc:sldMk cId="2238766506" sldId="313"/>
            <ac:spMk id="25" creationId="{6192AF49-F2FE-4F15-AA8F-5CD16A55506E}"/>
          </ac:spMkLst>
        </pc:spChg>
      </pc:sldChg>
      <pc:sldChg chg="addSp delSp modSp">
        <pc:chgData name="Millie Taylor" userId="98a8169c-cefe-4ae2-b00c-a4a48ec7a1b8" providerId="ADAL" clId="{619BFD25-410D-41AB-A1AF-AF5B37E961E6}" dt="2020-02-18T13:24:27.323" v="7806" actId="1076"/>
        <pc:sldMkLst>
          <pc:docMk/>
          <pc:sldMk cId="1775181697" sldId="314"/>
        </pc:sldMkLst>
        <pc:spChg chg="del">
          <ac:chgData name="Millie Taylor" userId="98a8169c-cefe-4ae2-b00c-a4a48ec7a1b8" providerId="ADAL" clId="{619BFD25-410D-41AB-A1AF-AF5B37E961E6}" dt="2020-02-18T13:20:37.758" v="7683" actId="478"/>
          <ac:spMkLst>
            <pc:docMk/>
            <pc:sldMk cId="1775181697" sldId="314"/>
            <ac:spMk id="3" creationId="{BDF33A81-708D-4B81-B42D-7D675509CD90}"/>
          </ac:spMkLst>
        </pc:spChg>
        <pc:spChg chg="mod">
          <ac:chgData name="Millie Taylor" userId="98a8169c-cefe-4ae2-b00c-a4a48ec7a1b8" providerId="ADAL" clId="{619BFD25-410D-41AB-A1AF-AF5B37E961E6}" dt="2020-02-18T13:20:05.807" v="7675" actId="207"/>
          <ac:spMkLst>
            <pc:docMk/>
            <pc:sldMk cId="1775181697" sldId="314"/>
            <ac:spMk id="8" creationId="{1C8625E5-A74D-4A82-945D-BCCB90D9722A}"/>
          </ac:spMkLst>
        </pc:spChg>
        <pc:spChg chg="del">
          <ac:chgData name="Millie Taylor" userId="98a8169c-cefe-4ae2-b00c-a4a48ec7a1b8" providerId="ADAL" clId="{619BFD25-410D-41AB-A1AF-AF5B37E961E6}" dt="2020-02-18T13:20:37.758" v="7683" actId="478"/>
          <ac:spMkLst>
            <pc:docMk/>
            <pc:sldMk cId="1775181697" sldId="314"/>
            <ac:spMk id="14" creationId="{44B90FC2-C7B7-489C-9059-A43411380547}"/>
          </ac:spMkLst>
        </pc:spChg>
        <pc:spChg chg="del">
          <ac:chgData name="Millie Taylor" userId="98a8169c-cefe-4ae2-b00c-a4a48ec7a1b8" providerId="ADAL" clId="{619BFD25-410D-41AB-A1AF-AF5B37E961E6}" dt="2020-02-18T13:20:37.758" v="7683" actId="478"/>
          <ac:spMkLst>
            <pc:docMk/>
            <pc:sldMk cId="1775181697" sldId="314"/>
            <ac:spMk id="15" creationId="{6D641811-8364-4CE7-95B2-D6A7F43FDA4A}"/>
          </ac:spMkLst>
        </pc:spChg>
        <pc:spChg chg="del">
          <ac:chgData name="Millie Taylor" userId="98a8169c-cefe-4ae2-b00c-a4a48ec7a1b8" providerId="ADAL" clId="{619BFD25-410D-41AB-A1AF-AF5B37E961E6}" dt="2020-02-18T13:20:37.758" v="7683" actId="478"/>
          <ac:spMkLst>
            <pc:docMk/>
            <pc:sldMk cId="1775181697" sldId="314"/>
            <ac:spMk id="16" creationId="{0953A221-91FC-4FE5-AE76-DBA5D40EF951}"/>
          </ac:spMkLst>
        </pc:spChg>
        <pc:spChg chg="del">
          <ac:chgData name="Millie Taylor" userId="98a8169c-cefe-4ae2-b00c-a4a48ec7a1b8" providerId="ADAL" clId="{619BFD25-410D-41AB-A1AF-AF5B37E961E6}" dt="2020-02-18T13:20:37.758" v="7683" actId="478"/>
          <ac:spMkLst>
            <pc:docMk/>
            <pc:sldMk cId="1775181697" sldId="314"/>
            <ac:spMk id="17" creationId="{0AA370CA-BDCF-44D1-AE78-D3701DCD97BE}"/>
          </ac:spMkLst>
        </pc:spChg>
        <pc:spChg chg="del">
          <ac:chgData name="Millie Taylor" userId="98a8169c-cefe-4ae2-b00c-a4a48ec7a1b8" providerId="ADAL" clId="{619BFD25-410D-41AB-A1AF-AF5B37E961E6}" dt="2020-02-18T13:20:37.758" v="7683" actId="478"/>
          <ac:spMkLst>
            <pc:docMk/>
            <pc:sldMk cId="1775181697" sldId="314"/>
            <ac:spMk id="18" creationId="{6AFF2563-DA19-4B9E-ACC2-C861796E9711}"/>
          </ac:spMkLst>
        </pc:spChg>
        <pc:spChg chg="del">
          <ac:chgData name="Millie Taylor" userId="98a8169c-cefe-4ae2-b00c-a4a48ec7a1b8" providerId="ADAL" clId="{619BFD25-410D-41AB-A1AF-AF5B37E961E6}" dt="2020-02-18T13:20:37.758" v="7683" actId="478"/>
          <ac:spMkLst>
            <pc:docMk/>
            <pc:sldMk cId="1775181697" sldId="314"/>
            <ac:spMk id="19" creationId="{A0EE49E9-E26E-42E7-82B7-1D85D4EFDEC1}"/>
          </ac:spMkLst>
        </pc:spChg>
        <pc:spChg chg="del">
          <ac:chgData name="Millie Taylor" userId="98a8169c-cefe-4ae2-b00c-a4a48ec7a1b8" providerId="ADAL" clId="{619BFD25-410D-41AB-A1AF-AF5B37E961E6}" dt="2020-02-18T13:20:37.758" v="7683" actId="478"/>
          <ac:spMkLst>
            <pc:docMk/>
            <pc:sldMk cId="1775181697" sldId="314"/>
            <ac:spMk id="20" creationId="{2EA159FC-D24B-46BA-8CE9-49C9EF0CD828}"/>
          </ac:spMkLst>
        </pc:spChg>
        <pc:spChg chg="del">
          <ac:chgData name="Millie Taylor" userId="98a8169c-cefe-4ae2-b00c-a4a48ec7a1b8" providerId="ADAL" clId="{619BFD25-410D-41AB-A1AF-AF5B37E961E6}" dt="2020-02-18T13:20:37.758" v="7683" actId="478"/>
          <ac:spMkLst>
            <pc:docMk/>
            <pc:sldMk cId="1775181697" sldId="314"/>
            <ac:spMk id="21" creationId="{552BFE73-C894-4C63-B388-8556A9B7F229}"/>
          </ac:spMkLst>
        </pc:spChg>
        <pc:spChg chg="del">
          <ac:chgData name="Millie Taylor" userId="98a8169c-cefe-4ae2-b00c-a4a48ec7a1b8" providerId="ADAL" clId="{619BFD25-410D-41AB-A1AF-AF5B37E961E6}" dt="2020-02-18T13:20:37.758" v="7683" actId="478"/>
          <ac:spMkLst>
            <pc:docMk/>
            <pc:sldMk cId="1775181697" sldId="314"/>
            <ac:spMk id="22" creationId="{31D13FAC-5741-49D6-99E9-E5F4C3105D9D}"/>
          </ac:spMkLst>
        </pc:spChg>
        <pc:spChg chg="add mod">
          <ac:chgData name="Millie Taylor" userId="98a8169c-cefe-4ae2-b00c-a4a48ec7a1b8" providerId="ADAL" clId="{619BFD25-410D-41AB-A1AF-AF5B37E961E6}" dt="2020-02-18T13:24:20.834" v="7804" actId="1076"/>
          <ac:spMkLst>
            <pc:docMk/>
            <pc:sldMk cId="1775181697" sldId="314"/>
            <ac:spMk id="23" creationId="{4351946F-8812-48D6-99F3-1110A57DFD57}"/>
          </ac:spMkLst>
        </pc:spChg>
        <pc:spChg chg="mod">
          <ac:chgData name="Millie Taylor" userId="98a8169c-cefe-4ae2-b00c-a4a48ec7a1b8" providerId="ADAL" clId="{619BFD25-410D-41AB-A1AF-AF5B37E961E6}" dt="2020-02-18T13:20:09.233" v="7682" actId="20577"/>
          <ac:spMkLst>
            <pc:docMk/>
            <pc:sldMk cId="1775181697" sldId="314"/>
            <ac:spMk id="25" creationId="{6192AF49-F2FE-4F15-AA8F-5CD16A55506E}"/>
          </ac:spMkLst>
        </pc:spChg>
        <pc:spChg chg="add mod">
          <ac:chgData name="Millie Taylor" userId="98a8169c-cefe-4ae2-b00c-a4a48ec7a1b8" providerId="ADAL" clId="{619BFD25-410D-41AB-A1AF-AF5B37E961E6}" dt="2020-02-18T13:24:19.038" v="7803" actId="1076"/>
          <ac:spMkLst>
            <pc:docMk/>
            <pc:sldMk cId="1775181697" sldId="314"/>
            <ac:spMk id="26" creationId="{26828F80-0710-4288-8932-1EEC39921270}"/>
          </ac:spMkLst>
        </pc:spChg>
        <pc:picChg chg="del">
          <ac:chgData name="Millie Taylor" userId="98a8169c-cefe-4ae2-b00c-a4a48ec7a1b8" providerId="ADAL" clId="{619BFD25-410D-41AB-A1AF-AF5B37E961E6}" dt="2020-02-18T13:23:23.662" v="7785" actId="478"/>
          <ac:picMkLst>
            <pc:docMk/>
            <pc:sldMk cId="1775181697" sldId="314"/>
            <ac:picMk id="6" creationId="{153BC67C-B795-41D1-A638-C28CBBAC7DC5}"/>
          </ac:picMkLst>
        </pc:picChg>
        <pc:picChg chg="add mod">
          <ac:chgData name="Millie Taylor" userId="98a8169c-cefe-4ae2-b00c-a4a48ec7a1b8" providerId="ADAL" clId="{619BFD25-410D-41AB-A1AF-AF5B37E961E6}" dt="2020-02-18T13:24:27.323" v="7806" actId="1076"/>
          <ac:picMkLst>
            <pc:docMk/>
            <pc:sldMk cId="1775181697" sldId="314"/>
            <ac:picMk id="24" creationId="{79B893D1-7971-4C7F-865B-5EDCA17C4A40}"/>
          </ac:picMkLst>
        </pc:picChg>
      </pc:sldChg>
      <pc:sldChg chg="addSp delSp modSp">
        <pc:chgData name="Millie Taylor" userId="98a8169c-cefe-4ae2-b00c-a4a48ec7a1b8" providerId="ADAL" clId="{619BFD25-410D-41AB-A1AF-AF5B37E961E6}" dt="2020-02-18T13:19:11.175" v="7674" actId="207"/>
        <pc:sldMkLst>
          <pc:docMk/>
          <pc:sldMk cId="2568413069" sldId="315"/>
        </pc:sldMkLst>
        <pc:spChg chg="mod">
          <ac:chgData name="Millie Taylor" userId="98a8169c-cefe-4ae2-b00c-a4a48ec7a1b8" providerId="ADAL" clId="{619BFD25-410D-41AB-A1AF-AF5B37E961E6}" dt="2020-02-18T13:19:11.175" v="7674" actId="207"/>
          <ac:spMkLst>
            <pc:docMk/>
            <pc:sldMk cId="2568413069" sldId="315"/>
            <ac:spMk id="8" creationId="{1C8625E5-A74D-4A82-945D-BCCB90D9722A}"/>
          </ac:spMkLst>
        </pc:spChg>
        <pc:spChg chg="del">
          <ac:chgData name="Millie Taylor" userId="98a8169c-cefe-4ae2-b00c-a4a48ec7a1b8" providerId="ADAL" clId="{619BFD25-410D-41AB-A1AF-AF5B37E961E6}" dt="2020-02-18T13:18:21.835" v="7660" actId="478"/>
          <ac:spMkLst>
            <pc:docMk/>
            <pc:sldMk cId="2568413069" sldId="315"/>
            <ac:spMk id="14" creationId="{44B90FC2-C7B7-489C-9059-A43411380547}"/>
          </ac:spMkLst>
        </pc:spChg>
        <pc:spChg chg="del">
          <ac:chgData name="Millie Taylor" userId="98a8169c-cefe-4ae2-b00c-a4a48ec7a1b8" providerId="ADAL" clId="{619BFD25-410D-41AB-A1AF-AF5B37E961E6}" dt="2020-02-18T13:18:21.835" v="7660" actId="478"/>
          <ac:spMkLst>
            <pc:docMk/>
            <pc:sldMk cId="2568413069" sldId="315"/>
            <ac:spMk id="15" creationId="{6D641811-8364-4CE7-95B2-D6A7F43FDA4A}"/>
          </ac:spMkLst>
        </pc:spChg>
        <pc:spChg chg="del">
          <ac:chgData name="Millie Taylor" userId="98a8169c-cefe-4ae2-b00c-a4a48ec7a1b8" providerId="ADAL" clId="{619BFD25-410D-41AB-A1AF-AF5B37E961E6}" dt="2020-02-18T13:18:21.835" v="7660" actId="478"/>
          <ac:spMkLst>
            <pc:docMk/>
            <pc:sldMk cId="2568413069" sldId="315"/>
            <ac:spMk id="16" creationId="{0953A221-91FC-4FE5-AE76-DBA5D40EF951}"/>
          </ac:spMkLst>
        </pc:spChg>
        <pc:spChg chg="del">
          <ac:chgData name="Millie Taylor" userId="98a8169c-cefe-4ae2-b00c-a4a48ec7a1b8" providerId="ADAL" clId="{619BFD25-410D-41AB-A1AF-AF5B37E961E6}" dt="2020-02-18T13:18:21.835" v="7660" actId="478"/>
          <ac:spMkLst>
            <pc:docMk/>
            <pc:sldMk cId="2568413069" sldId="315"/>
            <ac:spMk id="17" creationId="{0AA370CA-BDCF-44D1-AE78-D3701DCD97BE}"/>
          </ac:spMkLst>
        </pc:spChg>
        <pc:spChg chg="del">
          <ac:chgData name="Millie Taylor" userId="98a8169c-cefe-4ae2-b00c-a4a48ec7a1b8" providerId="ADAL" clId="{619BFD25-410D-41AB-A1AF-AF5B37E961E6}" dt="2020-02-18T13:18:21.835" v="7660" actId="478"/>
          <ac:spMkLst>
            <pc:docMk/>
            <pc:sldMk cId="2568413069" sldId="315"/>
            <ac:spMk id="18" creationId="{6AFF2563-DA19-4B9E-ACC2-C861796E9711}"/>
          </ac:spMkLst>
        </pc:spChg>
        <pc:spChg chg="del">
          <ac:chgData name="Millie Taylor" userId="98a8169c-cefe-4ae2-b00c-a4a48ec7a1b8" providerId="ADAL" clId="{619BFD25-410D-41AB-A1AF-AF5B37E961E6}" dt="2020-02-18T13:18:21.835" v="7660" actId="478"/>
          <ac:spMkLst>
            <pc:docMk/>
            <pc:sldMk cId="2568413069" sldId="315"/>
            <ac:spMk id="19" creationId="{A0EE49E9-E26E-42E7-82B7-1D85D4EFDEC1}"/>
          </ac:spMkLst>
        </pc:spChg>
        <pc:spChg chg="del">
          <ac:chgData name="Millie Taylor" userId="98a8169c-cefe-4ae2-b00c-a4a48ec7a1b8" providerId="ADAL" clId="{619BFD25-410D-41AB-A1AF-AF5B37E961E6}" dt="2020-02-18T13:18:21.835" v="7660" actId="478"/>
          <ac:spMkLst>
            <pc:docMk/>
            <pc:sldMk cId="2568413069" sldId="315"/>
            <ac:spMk id="20" creationId="{2EA159FC-D24B-46BA-8CE9-49C9EF0CD828}"/>
          </ac:spMkLst>
        </pc:spChg>
        <pc:spChg chg="del">
          <ac:chgData name="Millie Taylor" userId="98a8169c-cefe-4ae2-b00c-a4a48ec7a1b8" providerId="ADAL" clId="{619BFD25-410D-41AB-A1AF-AF5B37E961E6}" dt="2020-02-18T13:18:21.835" v="7660" actId="478"/>
          <ac:spMkLst>
            <pc:docMk/>
            <pc:sldMk cId="2568413069" sldId="315"/>
            <ac:spMk id="21" creationId="{552BFE73-C894-4C63-B388-8556A9B7F229}"/>
          </ac:spMkLst>
        </pc:spChg>
        <pc:spChg chg="del">
          <ac:chgData name="Millie Taylor" userId="98a8169c-cefe-4ae2-b00c-a4a48ec7a1b8" providerId="ADAL" clId="{619BFD25-410D-41AB-A1AF-AF5B37E961E6}" dt="2020-02-18T13:18:21.835" v="7660" actId="478"/>
          <ac:spMkLst>
            <pc:docMk/>
            <pc:sldMk cId="2568413069" sldId="315"/>
            <ac:spMk id="22" creationId="{31D13FAC-5741-49D6-99E9-E5F4C3105D9D}"/>
          </ac:spMkLst>
        </pc:spChg>
        <pc:spChg chg="del mod">
          <ac:chgData name="Millie Taylor" userId="98a8169c-cefe-4ae2-b00c-a4a48ec7a1b8" providerId="ADAL" clId="{619BFD25-410D-41AB-A1AF-AF5B37E961E6}" dt="2020-02-18T13:18:44.190" v="7666"/>
          <ac:spMkLst>
            <pc:docMk/>
            <pc:sldMk cId="2568413069" sldId="315"/>
            <ac:spMk id="23" creationId="{003D1328-D691-4ADE-B198-12635D2F0B47}"/>
          </ac:spMkLst>
        </pc:spChg>
        <pc:spChg chg="add mod">
          <ac:chgData name="Millie Taylor" userId="98a8169c-cefe-4ae2-b00c-a4a48ec7a1b8" providerId="ADAL" clId="{619BFD25-410D-41AB-A1AF-AF5B37E961E6}" dt="2020-02-18T13:18:48.456" v="7667" actId="1076"/>
          <ac:spMkLst>
            <pc:docMk/>
            <pc:sldMk cId="2568413069" sldId="315"/>
            <ac:spMk id="24" creationId="{AD453BE2-1E12-473F-BED2-33169249DBAB}"/>
          </ac:spMkLst>
        </pc:spChg>
        <pc:spChg chg="mod">
          <ac:chgData name="Millie Taylor" userId="98a8169c-cefe-4ae2-b00c-a4a48ec7a1b8" providerId="ADAL" clId="{619BFD25-410D-41AB-A1AF-AF5B37E961E6}" dt="2020-02-18T13:18:06.020" v="7658" actId="1076"/>
          <ac:spMkLst>
            <pc:docMk/>
            <pc:sldMk cId="2568413069" sldId="315"/>
            <ac:spMk id="25" creationId="{6192AF49-F2FE-4F15-AA8F-5CD16A55506E}"/>
          </ac:spMkLst>
        </pc:spChg>
        <pc:spChg chg="add mod">
          <ac:chgData name="Millie Taylor" userId="98a8169c-cefe-4ae2-b00c-a4a48ec7a1b8" providerId="ADAL" clId="{619BFD25-410D-41AB-A1AF-AF5B37E961E6}" dt="2020-02-18T13:18:48.456" v="7667" actId="1076"/>
          <ac:spMkLst>
            <pc:docMk/>
            <pc:sldMk cId="2568413069" sldId="315"/>
            <ac:spMk id="26" creationId="{A36FBD12-43C4-4F1E-9B97-725A507D94D8}"/>
          </ac:spMkLst>
        </pc:spChg>
        <pc:spChg chg="add mod">
          <ac:chgData name="Millie Taylor" userId="98a8169c-cefe-4ae2-b00c-a4a48ec7a1b8" providerId="ADAL" clId="{619BFD25-410D-41AB-A1AF-AF5B37E961E6}" dt="2020-02-18T13:18:48.456" v="7667" actId="1076"/>
          <ac:spMkLst>
            <pc:docMk/>
            <pc:sldMk cId="2568413069" sldId="315"/>
            <ac:spMk id="27" creationId="{035C701D-BFB3-4F25-803B-4B9E779FA954}"/>
          </ac:spMkLst>
        </pc:spChg>
        <pc:spChg chg="add del">
          <ac:chgData name="Millie Taylor" userId="98a8169c-cefe-4ae2-b00c-a4a48ec7a1b8" providerId="ADAL" clId="{619BFD25-410D-41AB-A1AF-AF5B37E961E6}" dt="2020-02-18T13:18:50.157" v="7668" actId="478"/>
          <ac:spMkLst>
            <pc:docMk/>
            <pc:sldMk cId="2568413069" sldId="315"/>
            <ac:spMk id="28" creationId="{ADC52B39-7B39-411B-AD29-B18DA761498A}"/>
          </ac:spMkLst>
        </pc:spChg>
        <pc:spChg chg="add mod">
          <ac:chgData name="Millie Taylor" userId="98a8169c-cefe-4ae2-b00c-a4a48ec7a1b8" providerId="ADAL" clId="{619BFD25-410D-41AB-A1AF-AF5B37E961E6}" dt="2020-02-18T13:18:55.487" v="7670" actId="1076"/>
          <ac:spMkLst>
            <pc:docMk/>
            <pc:sldMk cId="2568413069" sldId="315"/>
            <ac:spMk id="29" creationId="{F60F1905-4D29-4E88-AA9C-430C40E8A8F9}"/>
          </ac:spMkLst>
        </pc:spChg>
        <pc:spChg chg="add mod">
          <ac:chgData name="Millie Taylor" userId="98a8169c-cefe-4ae2-b00c-a4a48ec7a1b8" providerId="ADAL" clId="{619BFD25-410D-41AB-A1AF-AF5B37E961E6}" dt="2020-02-18T13:18:55.487" v="7670" actId="1076"/>
          <ac:spMkLst>
            <pc:docMk/>
            <pc:sldMk cId="2568413069" sldId="315"/>
            <ac:spMk id="30" creationId="{95B96D19-9F79-4141-9356-0255E5E89E16}"/>
          </ac:spMkLst>
        </pc:spChg>
        <pc:spChg chg="add mod">
          <ac:chgData name="Millie Taylor" userId="98a8169c-cefe-4ae2-b00c-a4a48ec7a1b8" providerId="ADAL" clId="{619BFD25-410D-41AB-A1AF-AF5B37E961E6}" dt="2020-02-18T13:18:55.487" v="7670" actId="1076"/>
          <ac:spMkLst>
            <pc:docMk/>
            <pc:sldMk cId="2568413069" sldId="315"/>
            <ac:spMk id="31" creationId="{F8C45347-F9BC-4C88-9BA0-C2A3783739F7}"/>
          </ac:spMkLst>
        </pc:spChg>
        <pc:spChg chg="add mod">
          <ac:chgData name="Millie Taylor" userId="98a8169c-cefe-4ae2-b00c-a4a48ec7a1b8" providerId="ADAL" clId="{619BFD25-410D-41AB-A1AF-AF5B37E961E6}" dt="2020-02-18T13:18:59.287" v="7672" actId="1076"/>
          <ac:spMkLst>
            <pc:docMk/>
            <pc:sldMk cId="2568413069" sldId="315"/>
            <ac:spMk id="32" creationId="{694C6A8E-1D42-4EFB-A8BB-304132AF65BC}"/>
          </ac:spMkLst>
        </pc:spChg>
        <pc:spChg chg="add mod">
          <ac:chgData name="Millie Taylor" userId="98a8169c-cefe-4ae2-b00c-a4a48ec7a1b8" providerId="ADAL" clId="{619BFD25-410D-41AB-A1AF-AF5B37E961E6}" dt="2020-02-18T13:18:59.287" v="7672" actId="1076"/>
          <ac:spMkLst>
            <pc:docMk/>
            <pc:sldMk cId="2568413069" sldId="315"/>
            <ac:spMk id="33" creationId="{96506F6E-CB60-4F54-A1FC-BCCB05D3B26B}"/>
          </ac:spMkLst>
        </pc:spChg>
        <pc:spChg chg="add del mod">
          <ac:chgData name="Millie Taylor" userId="98a8169c-cefe-4ae2-b00c-a4a48ec7a1b8" providerId="ADAL" clId="{619BFD25-410D-41AB-A1AF-AF5B37E961E6}" dt="2020-02-18T13:19:02.165" v="7673" actId="478"/>
          <ac:spMkLst>
            <pc:docMk/>
            <pc:sldMk cId="2568413069" sldId="315"/>
            <ac:spMk id="34" creationId="{6A0CD1EB-3825-4811-AFFB-4804EE80E7E8}"/>
          </ac:spMkLst>
        </pc:spChg>
      </pc:sldChg>
      <pc:sldChg chg="addSp delSp modSp add delAnim modAnim modNotesTx">
        <pc:chgData name="Millie Taylor" userId="98a8169c-cefe-4ae2-b00c-a4a48ec7a1b8" providerId="ADAL" clId="{619BFD25-410D-41AB-A1AF-AF5B37E961E6}" dt="2020-02-18T13:43:22.662" v="7977" actId="1076"/>
        <pc:sldMkLst>
          <pc:docMk/>
          <pc:sldMk cId="1375014542" sldId="316"/>
        </pc:sldMkLst>
        <pc:spChg chg="add mod">
          <ac:chgData name="Millie Taylor" userId="98a8169c-cefe-4ae2-b00c-a4a48ec7a1b8" providerId="ADAL" clId="{619BFD25-410D-41AB-A1AF-AF5B37E961E6}" dt="2020-02-18T11:00:54.815" v="2427" actId="1076"/>
          <ac:spMkLst>
            <pc:docMk/>
            <pc:sldMk cId="1375014542" sldId="316"/>
            <ac:spMk id="2" creationId="{49207558-17E7-463A-B262-21501073EC0F}"/>
          </ac:spMkLst>
        </pc:spChg>
        <pc:spChg chg="mod">
          <ac:chgData name="Millie Taylor" userId="98a8169c-cefe-4ae2-b00c-a4a48ec7a1b8" providerId="ADAL" clId="{619BFD25-410D-41AB-A1AF-AF5B37E961E6}" dt="2020-02-18T10:58:33.737" v="2350" actId="20577"/>
          <ac:spMkLst>
            <pc:docMk/>
            <pc:sldMk cId="1375014542" sldId="316"/>
            <ac:spMk id="9" creationId="{570AFD94-889A-4C02-B9F5-E8303E0AE1A0}"/>
          </ac:spMkLst>
        </pc:spChg>
        <pc:spChg chg="del mod">
          <ac:chgData name="Millie Taylor" userId="98a8169c-cefe-4ae2-b00c-a4a48ec7a1b8" providerId="ADAL" clId="{619BFD25-410D-41AB-A1AF-AF5B37E961E6}" dt="2020-02-18T10:58:42.776" v="2353"/>
          <ac:spMkLst>
            <pc:docMk/>
            <pc:sldMk cId="1375014542" sldId="316"/>
            <ac:spMk id="13" creationId="{33ADC1D9-F2E1-480A-8C97-5948A81B3847}"/>
          </ac:spMkLst>
        </pc:spChg>
        <pc:spChg chg="del">
          <ac:chgData name="Millie Taylor" userId="98a8169c-cefe-4ae2-b00c-a4a48ec7a1b8" providerId="ADAL" clId="{619BFD25-410D-41AB-A1AF-AF5B37E961E6}" dt="2020-02-18T10:58:44.755" v="2354" actId="478"/>
          <ac:spMkLst>
            <pc:docMk/>
            <pc:sldMk cId="1375014542" sldId="316"/>
            <ac:spMk id="14" creationId="{44B90FC2-C7B7-489C-9059-A43411380547}"/>
          </ac:spMkLst>
        </pc:spChg>
        <pc:spChg chg="del">
          <ac:chgData name="Millie Taylor" userId="98a8169c-cefe-4ae2-b00c-a4a48ec7a1b8" providerId="ADAL" clId="{619BFD25-410D-41AB-A1AF-AF5B37E961E6}" dt="2020-02-18T10:58:44.755" v="2354" actId="478"/>
          <ac:spMkLst>
            <pc:docMk/>
            <pc:sldMk cId="1375014542" sldId="316"/>
            <ac:spMk id="15" creationId="{6D641811-8364-4CE7-95B2-D6A7F43FDA4A}"/>
          </ac:spMkLst>
        </pc:spChg>
        <pc:spChg chg="del">
          <ac:chgData name="Millie Taylor" userId="98a8169c-cefe-4ae2-b00c-a4a48ec7a1b8" providerId="ADAL" clId="{619BFD25-410D-41AB-A1AF-AF5B37E961E6}" dt="2020-02-18T10:58:44.755" v="2354" actId="478"/>
          <ac:spMkLst>
            <pc:docMk/>
            <pc:sldMk cId="1375014542" sldId="316"/>
            <ac:spMk id="16" creationId="{0953A221-91FC-4FE5-AE76-DBA5D40EF951}"/>
          </ac:spMkLst>
        </pc:spChg>
        <pc:spChg chg="del">
          <ac:chgData name="Millie Taylor" userId="98a8169c-cefe-4ae2-b00c-a4a48ec7a1b8" providerId="ADAL" clId="{619BFD25-410D-41AB-A1AF-AF5B37E961E6}" dt="2020-02-18T10:58:44.755" v="2354" actId="478"/>
          <ac:spMkLst>
            <pc:docMk/>
            <pc:sldMk cId="1375014542" sldId="316"/>
            <ac:spMk id="17" creationId="{0AA370CA-BDCF-44D1-AE78-D3701DCD97BE}"/>
          </ac:spMkLst>
        </pc:spChg>
        <pc:spChg chg="del">
          <ac:chgData name="Millie Taylor" userId="98a8169c-cefe-4ae2-b00c-a4a48ec7a1b8" providerId="ADAL" clId="{619BFD25-410D-41AB-A1AF-AF5B37E961E6}" dt="2020-02-18T10:58:44.755" v="2354" actId="478"/>
          <ac:spMkLst>
            <pc:docMk/>
            <pc:sldMk cId="1375014542" sldId="316"/>
            <ac:spMk id="18" creationId="{6AFF2563-DA19-4B9E-ACC2-C861796E9711}"/>
          </ac:spMkLst>
        </pc:spChg>
        <pc:spChg chg="del">
          <ac:chgData name="Millie Taylor" userId="98a8169c-cefe-4ae2-b00c-a4a48ec7a1b8" providerId="ADAL" clId="{619BFD25-410D-41AB-A1AF-AF5B37E961E6}" dt="2020-02-18T10:58:44.755" v="2354" actId="478"/>
          <ac:spMkLst>
            <pc:docMk/>
            <pc:sldMk cId="1375014542" sldId="316"/>
            <ac:spMk id="19" creationId="{A0EE49E9-E26E-42E7-82B7-1D85D4EFDEC1}"/>
          </ac:spMkLst>
        </pc:spChg>
        <pc:spChg chg="del">
          <ac:chgData name="Millie Taylor" userId="98a8169c-cefe-4ae2-b00c-a4a48ec7a1b8" providerId="ADAL" clId="{619BFD25-410D-41AB-A1AF-AF5B37E961E6}" dt="2020-02-18T10:58:44.755" v="2354" actId="478"/>
          <ac:spMkLst>
            <pc:docMk/>
            <pc:sldMk cId="1375014542" sldId="316"/>
            <ac:spMk id="20" creationId="{2EA159FC-D24B-46BA-8CE9-49C9EF0CD828}"/>
          </ac:spMkLst>
        </pc:spChg>
        <pc:spChg chg="del">
          <ac:chgData name="Millie Taylor" userId="98a8169c-cefe-4ae2-b00c-a4a48ec7a1b8" providerId="ADAL" clId="{619BFD25-410D-41AB-A1AF-AF5B37E961E6}" dt="2020-02-18T10:58:44.755" v="2354" actId="478"/>
          <ac:spMkLst>
            <pc:docMk/>
            <pc:sldMk cId="1375014542" sldId="316"/>
            <ac:spMk id="21" creationId="{552BFE73-C894-4C63-B388-8556A9B7F229}"/>
          </ac:spMkLst>
        </pc:spChg>
        <pc:spChg chg="del">
          <ac:chgData name="Millie Taylor" userId="98a8169c-cefe-4ae2-b00c-a4a48ec7a1b8" providerId="ADAL" clId="{619BFD25-410D-41AB-A1AF-AF5B37E961E6}" dt="2020-02-18T10:58:44.755" v="2354" actId="478"/>
          <ac:spMkLst>
            <pc:docMk/>
            <pc:sldMk cId="1375014542" sldId="316"/>
            <ac:spMk id="22" creationId="{31D13FAC-5741-49D6-99E9-E5F4C3105D9D}"/>
          </ac:spMkLst>
        </pc:spChg>
        <pc:spChg chg="add mod">
          <ac:chgData name="Millie Taylor" userId="98a8169c-cefe-4ae2-b00c-a4a48ec7a1b8" providerId="ADAL" clId="{619BFD25-410D-41AB-A1AF-AF5B37E961E6}" dt="2020-02-18T11:00:41.819" v="2423" actId="1076"/>
          <ac:spMkLst>
            <pc:docMk/>
            <pc:sldMk cId="1375014542" sldId="316"/>
            <ac:spMk id="25" creationId="{B6ABD662-7DB5-40B0-8DAE-456E570A227E}"/>
          </ac:spMkLst>
        </pc:spChg>
        <pc:spChg chg="add mod">
          <ac:chgData name="Millie Taylor" userId="98a8169c-cefe-4ae2-b00c-a4a48ec7a1b8" providerId="ADAL" clId="{619BFD25-410D-41AB-A1AF-AF5B37E961E6}" dt="2020-02-18T11:00:38.109" v="2422" actId="1076"/>
          <ac:spMkLst>
            <pc:docMk/>
            <pc:sldMk cId="1375014542" sldId="316"/>
            <ac:spMk id="26" creationId="{16B28707-B285-4B84-8A1E-B1C7DB8D2D56}"/>
          </ac:spMkLst>
        </pc:spChg>
        <pc:picChg chg="add mod">
          <ac:chgData name="Millie Taylor" userId="98a8169c-cefe-4ae2-b00c-a4a48ec7a1b8" providerId="ADAL" clId="{619BFD25-410D-41AB-A1AF-AF5B37E961E6}" dt="2020-02-18T11:00:56.443" v="2428" actId="1076"/>
          <ac:picMkLst>
            <pc:docMk/>
            <pc:sldMk cId="1375014542" sldId="316"/>
            <ac:picMk id="23" creationId="{78E82BE8-82E1-468B-99C4-68721005BA4B}"/>
          </ac:picMkLst>
        </pc:picChg>
        <pc:picChg chg="add mod">
          <ac:chgData name="Millie Taylor" userId="98a8169c-cefe-4ae2-b00c-a4a48ec7a1b8" providerId="ADAL" clId="{619BFD25-410D-41AB-A1AF-AF5B37E961E6}" dt="2020-02-18T11:00:43.677" v="2424" actId="1076"/>
          <ac:picMkLst>
            <pc:docMk/>
            <pc:sldMk cId="1375014542" sldId="316"/>
            <ac:picMk id="24" creationId="{26B73B09-2D90-4F7F-ABF8-ECC5CEEB2DBB}"/>
          </ac:picMkLst>
        </pc:picChg>
        <pc:picChg chg="add mod">
          <ac:chgData name="Millie Taylor" userId="98a8169c-cefe-4ae2-b00c-a4a48ec7a1b8" providerId="ADAL" clId="{619BFD25-410D-41AB-A1AF-AF5B37E961E6}" dt="2020-02-18T13:43:22.662" v="7977" actId="1076"/>
          <ac:picMkLst>
            <pc:docMk/>
            <pc:sldMk cId="1375014542" sldId="316"/>
            <ac:picMk id="27" creationId="{3DF6C0B9-470A-4C41-9BCA-17C10FCA0750}"/>
          </ac:picMkLst>
        </pc:picChg>
      </pc:sldChg>
      <pc:sldChg chg="addSp delSp modSp add modAnim modNotesTx">
        <pc:chgData name="Millie Taylor" userId="98a8169c-cefe-4ae2-b00c-a4a48ec7a1b8" providerId="ADAL" clId="{619BFD25-410D-41AB-A1AF-AF5B37E961E6}" dt="2020-02-18T13:43:40.907" v="7982"/>
        <pc:sldMkLst>
          <pc:docMk/>
          <pc:sldMk cId="2650409313" sldId="317"/>
        </pc:sldMkLst>
        <pc:spChg chg="mod">
          <ac:chgData name="Millie Taylor" userId="98a8169c-cefe-4ae2-b00c-a4a48ec7a1b8" providerId="ADAL" clId="{619BFD25-410D-41AB-A1AF-AF5B37E961E6}" dt="2020-02-18T11:02:58.574" v="2481" actId="20577"/>
          <ac:spMkLst>
            <pc:docMk/>
            <pc:sldMk cId="2650409313" sldId="317"/>
            <ac:spMk id="8" creationId="{1C8625E5-A74D-4A82-945D-BCCB90D9722A}"/>
          </ac:spMkLst>
        </pc:spChg>
        <pc:spChg chg="del">
          <ac:chgData name="Millie Taylor" userId="98a8169c-cefe-4ae2-b00c-a4a48ec7a1b8" providerId="ADAL" clId="{619BFD25-410D-41AB-A1AF-AF5B37E961E6}" dt="2020-02-18T11:03:22.641" v="2482" actId="478"/>
          <ac:spMkLst>
            <pc:docMk/>
            <pc:sldMk cId="2650409313" sldId="317"/>
            <ac:spMk id="14" creationId="{44B90FC2-C7B7-489C-9059-A43411380547}"/>
          </ac:spMkLst>
        </pc:spChg>
        <pc:spChg chg="del">
          <ac:chgData name="Millie Taylor" userId="98a8169c-cefe-4ae2-b00c-a4a48ec7a1b8" providerId="ADAL" clId="{619BFD25-410D-41AB-A1AF-AF5B37E961E6}" dt="2020-02-18T11:03:22.641" v="2482" actId="478"/>
          <ac:spMkLst>
            <pc:docMk/>
            <pc:sldMk cId="2650409313" sldId="317"/>
            <ac:spMk id="15" creationId="{6D641811-8364-4CE7-95B2-D6A7F43FDA4A}"/>
          </ac:spMkLst>
        </pc:spChg>
        <pc:spChg chg="del">
          <ac:chgData name="Millie Taylor" userId="98a8169c-cefe-4ae2-b00c-a4a48ec7a1b8" providerId="ADAL" clId="{619BFD25-410D-41AB-A1AF-AF5B37E961E6}" dt="2020-02-18T11:03:22.641" v="2482" actId="478"/>
          <ac:spMkLst>
            <pc:docMk/>
            <pc:sldMk cId="2650409313" sldId="317"/>
            <ac:spMk id="16" creationId="{0953A221-91FC-4FE5-AE76-DBA5D40EF951}"/>
          </ac:spMkLst>
        </pc:spChg>
        <pc:spChg chg="del">
          <ac:chgData name="Millie Taylor" userId="98a8169c-cefe-4ae2-b00c-a4a48ec7a1b8" providerId="ADAL" clId="{619BFD25-410D-41AB-A1AF-AF5B37E961E6}" dt="2020-02-18T11:03:22.641" v="2482" actId="478"/>
          <ac:spMkLst>
            <pc:docMk/>
            <pc:sldMk cId="2650409313" sldId="317"/>
            <ac:spMk id="17" creationId="{0AA370CA-BDCF-44D1-AE78-D3701DCD97BE}"/>
          </ac:spMkLst>
        </pc:spChg>
        <pc:spChg chg="del">
          <ac:chgData name="Millie Taylor" userId="98a8169c-cefe-4ae2-b00c-a4a48ec7a1b8" providerId="ADAL" clId="{619BFD25-410D-41AB-A1AF-AF5B37E961E6}" dt="2020-02-18T11:03:22.641" v="2482" actId="478"/>
          <ac:spMkLst>
            <pc:docMk/>
            <pc:sldMk cId="2650409313" sldId="317"/>
            <ac:spMk id="18" creationId="{6AFF2563-DA19-4B9E-ACC2-C861796E9711}"/>
          </ac:spMkLst>
        </pc:spChg>
        <pc:spChg chg="del">
          <ac:chgData name="Millie Taylor" userId="98a8169c-cefe-4ae2-b00c-a4a48ec7a1b8" providerId="ADAL" clId="{619BFD25-410D-41AB-A1AF-AF5B37E961E6}" dt="2020-02-18T11:03:22.641" v="2482" actId="478"/>
          <ac:spMkLst>
            <pc:docMk/>
            <pc:sldMk cId="2650409313" sldId="317"/>
            <ac:spMk id="19" creationId="{A0EE49E9-E26E-42E7-82B7-1D85D4EFDEC1}"/>
          </ac:spMkLst>
        </pc:spChg>
        <pc:spChg chg="del">
          <ac:chgData name="Millie Taylor" userId="98a8169c-cefe-4ae2-b00c-a4a48ec7a1b8" providerId="ADAL" clId="{619BFD25-410D-41AB-A1AF-AF5B37E961E6}" dt="2020-02-18T11:03:22.641" v="2482" actId="478"/>
          <ac:spMkLst>
            <pc:docMk/>
            <pc:sldMk cId="2650409313" sldId="317"/>
            <ac:spMk id="20" creationId="{2EA159FC-D24B-46BA-8CE9-49C9EF0CD828}"/>
          </ac:spMkLst>
        </pc:spChg>
        <pc:spChg chg="del">
          <ac:chgData name="Millie Taylor" userId="98a8169c-cefe-4ae2-b00c-a4a48ec7a1b8" providerId="ADAL" clId="{619BFD25-410D-41AB-A1AF-AF5B37E961E6}" dt="2020-02-18T11:03:22.641" v="2482" actId="478"/>
          <ac:spMkLst>
            <pc:docMk/>
            <pc:sldMk cId="2650409313" sldId="317"/>
            <ac:spMk id="21" creationId="{552BFE73-C894-4C63-B388-8556A9B7F229}"/>
          </ac:spMkLst>
        </pc:spChg>
        <pc:spChg chg="del">
          <ac:chgData name="Millie Taylor" userId="98a8169c-cefe-4ae2-b00c-a4a48ec7a1b8" providerId="ADAL" clId="{619BFD25-410D-41AB-A1AF-AF5B37E961E6}" dt="2020-02-18T11:03:22.641" v="2482" actId="478"/>
          <ac:spMkLst>
            <pc:docMk/>
            <pc:sldMk cId="2650409313" sldId="317"/>
            <ac:spMk id="22" creationId="{31D13FAC-5741-49D6-99E9-E5F4C3105D9D}"/>
          </ac:spMkLst>
        </pc:spChg>
        <pc:spChg chg="del">
          <ac:chgData name="Millie Taylor" userId="98a8169c-cefe-4ae2-b00c-a4a48ec7a1b8" providerId="ADAL" clId="{619BFD25-410D-41AB-A1AF-AF5B37E961E6}" dt="2020-02-18T11:03:22.641" v="2482" actId="478"/>
          <ac:spMkLst>
            <pc:docMk/>
            <pc:sldMk cId="2650409313" sldId="317"/>
            <ac:spMk id="23" creationId="{98ED269F-00A7-4F55-82C3-3B7C2B226752}"/>
          </ac:spMkLst>
        </pc:spChg>
        <pc:graphicFrameChg chg="add del mod modGraphic">
          <ac:chgData name="Millie Taylor" userId="98a8169c-cefe-4ae2-b00c-a4a48ec7a1b8" providerId="ADAL" clId="{619BFD25-410D-41AB-A1AF-AF5B37E961E6}" dt="2020-02-18T11:03:47.492" v="2490"/>
          <ac:graphicFrameMkLst>
            <pc:docMk/>
            <pc:sldMk cId="2650409313" sldId="317"/>
            <ac:graphicFrameMk id="2" creationId="{092A5E9A-9A82-4F64-AA6A-27A1E42A5934}"/>
          </ac:graphicFrameMkLst>
        </pc:graphicFrameChg>
        <pc:graphicFrameChg chg="add del mod">
          <ac:chgData name="Millie Taylor" userId="98a8169c-cefe-4ae2-b00c-a4a48ec7a1b8" providerId="ADAL" clId="{619BFD25-410D-41AB-A1AF-AF5B37E961E6}" dt="2020-02-18T11:04:04.970" v="2494"/>
          <ac:graphicFrameMkLst>
            <pc:docMk/>
            <pc:sldMk cId="2650409313" sldId="317"/>
            <ac:graphicFrameMk id="3" creationId="{98832CF3-E701-4924-BB83-BBC15E767158}"/>
          </ac:graphicFrameMkLst>
        </pc:graphicFrameChg>
        <pc:graphicFrameChg chg="add del mod modGraphic">
          <ac:chgData name="Millie Taylor" userId="98a8169c-cefe-4ae2-b00c-a4a48ec7a1b8" providerId="ADAL" clId="{619BFD25-410D-41AB-A1AF-AF5B37E961E6}" dt="2020-02-18T11:04:26.857" v="2500"/>
          <ac:graphicFrameMkLst>
            <pc:docMk/>
            <pc:sldMk cId="2650409313" sldId="317"/>
            <ac:graphicFrameMk id="4" creationId="{93ACFC82-1C94-4F8C-8469-C43A0AAB3517}"/>
          </ac:graphicFrameMkLst>
        </pc:graphicFrameChg>
        <pc:graphicFrameChg chg="add mod modGraphic">
          <ac:chgData name="Millie Taylor" userId="98a8169c-cefe-4ae2-b00c-a4a48ec7a1b8" providerId="ADAL" clId="{619BFD25-410D-41AB-A1AF-AF5B37E961E6}" dt="2020-02-18T11:11:40.585" v="2614" actId="14734"/>
          <ac:graphicFrameMkLst>
            <pc:docMk/>
            <pc:sldMk cId="2650409313" sldId="317"/>
            <ac:graphicFrameMk id="5" creationId="{C3571C5B-0C18-4FD7-BEA9-4FEDAFEDA20B}"/>
          </ac:graphicFrameMkLst>
        </pc:graphicFrameChg>
        <pc:picChg chg="add del mod ord">
          <ac:chgData name="Millie Taylor" userId="98a8169c-cefe-4ae2-b00c-a4a48ec7a1b8" providerId="ADAL" clId="{619BFD25-410D-41AB-A1AF-AF5B37E961E6}" dt="2020-02-18T11:11:54.892" v="2616" actId="478"/>
          <ac:picMkLst>
            <pc:docMk/>
            <pc:sldMk cId="2650409313" sldId="317"/>
            <ac:picMk id="6" creationId="{153BC67C-B795-41D1-A638-C28CBBAC7DC5}"/>
          </ac:picMkLst>
        </pc:picChg>
        <pc:picChg chg="mod ord">
          <ac:chgData name="Millie Taylor" userId="98a8169c-cefe-4ae2-b00c-a4a48ec7a1b8" providerId="ADAL" clId="{619BFD25-410D-41AB-A1AF-AF5B37E961E6}" dt="2020-02-18T11:12:42.551" v="2617" actId="1076"/>
          <ac:picMkLst>
            <pc:docMk/>
            <pc:sldMk cId="2650409313" sldId="317"/>
            <ac:picMk id="7" creationId="{4D113326-A0D3-43F2-9903-1E83CEEAEAC3}"/>
          </ac:picMkLst>
        </pc:picChg>
      </pc:sldChg>
      <pc:sldChg chg="modSp add del">
        <pc:chgData name="Millie Taylor" userId="98a8169c-cefe-4ae2-b00c-a4a48ec7a1b8" providerId="ADAL" clId="{619BFD25-410D-41AB-A1AF-AF5B37E961E6}" dt="2020-02-18T11:24:01.989" v="3190" actId="2696"/>
        <pc:sldMkLst>
          <pc:docMk/>
          <pc:sldMk cId="8177390" sldId="318"/>
        </pc:sldMkLst>
        <pc:spChg chg="mod">
          <ac:chgData name="Millie Taylor" userId="98a8169c-cefe-4ae2-b00c-a4a48ec7a1b8" providerId="ADAL" clId="{619BFD25-410D-41AB-A1AF-AF5B37E961E6}" dt="2020-02-18T11:14:02.726" v="2637" actId="20577"/>
          <ac:spMkLst>
            <pc:docMk/>
            <pc:sldMk cId="8177390" sldId="318"/>
            <ac:spMk id="8" creationId="{1C8625E5-A74D-4A82-945D-BCCB90D9722A}"/>
          </ac:spMkLst>
        </pc:spChg>
      </pc:sldChg>
      <pc:sldChg chg="addSp delSp modSp add modAnim">
        <pc:chgData name="Millie Taylor" userId="98a8169c-cefe-4ae2-b00c-a4a48ec7a1b8" providerId="ADAL" clId="{619BFD25-410D-41AB-A1AF-AF5B37E961E6}" dt="2020-02-18T13:44:42.018" v="8032"/>
        <pc:sldMkLst>
          <pc:docMk/>
          <pc:sldMk cId="1958061830" sldId="319"/>
        </pc:sldMkLst>
        <pc:spChg chg="mod">
          <ac:chgData name="Millie Taylor" userId="98a8169c-cefe-4ae2-b00c-a4a48ec7a1b8" providerId="ADAL" clId="{619BFD25-410D-41AB-A1AF-AF5B37E961E6}" dt="2020-02-18T11:23:13.964" v="3187" actId="1076"/>
          <ac:spMkLst>
            <pc:docMk/>
            <pc:sldMk cId="1958061830" sldId="319"/>
            <ac:spMk id="2" creationId="{8D7FFF64-7560-4258-B6CC-B87173285AC5}"/>
          </ac:spMkLst>
        </pc:spChg>
        <pc:spChg chg="mod">
          <ac:chgData name="Millie Taylor" userId="98a8169c-cefe-4ae2-b00c-a4a48ec7a1b8" providerId="ADAL" clId="{619BFD25-410D-41AB-A1AF-AF5B37E961E6}" dt="2020-02-18T12:23:12.445" v="4562" actId="207"/>
          <ac:spMkLst>
            <pc:docMk/>
            <pc:sldMk cId="1958061830" sldId="319"/>
            <ac:spMk id="8" creationId="{1C8625E5-A74D-4A82-945D-BCCB90D9722A}"/>
          </ac:spMkLst>
        </pc:spChg>
        <pc:spChg chg="mod">
          <ac:chgData name="Millie Taylor" userId="98a8169c-cefe-4ae2-b00c-a4a48ec7a1b8" providerId="ADAL" clId="{619BFD25-410D-41AB-A1AF-AF5B37E961E6}" dt="2020-02-18T11:20:42.589" v="2903" actId="1076"/>
          <ac:spMkLst>
            <pc:docMk/>
            <pc:sldMk cId="1958061830" sldId="319"/>
            <ac:spMk id="9" creationId="{570AFD94-889A-4C02-B9F5-E8303E0AE1A0}"/>
          </ac:spMkLst>
        </pc:spChg>
        <pc:spChg chg="mod">
          <ac:chgData name="Millie Taylor" userId="98a8169c-cefe-4ae2-b00c-a4a48ec7a1b8" providerId="ADAL" clId="{619BFD25-410D-41AB-A1AF-AF5B37E961E6}" dt="2020-02-18T11:23:13.964" v="3187" actId="1076"/>
          <ac:spMkLst>
            <pc:docMk/>
            <pc:sldMk cId="1958061830" sldId="319"/>
            <ac:spMk id="17" creationId="{437CDA9B-FDD9-4815-9B79-66690D906E8E}"/>
          </ac:spMkLst>
        </pc:spChg>
        <pc:spChg chg="mod">
          <ac:chgData name="Millie Taylor" userId="98a8169c-cefe-4ae2-b00c-a4a48ec7a1b8" providerId="ADAL" clId="{619BFD25-410D-41AB-A1AF-AF5B37E961E6}" dt="2020-02-18T11:23:13.964" v="3187" actId="1076"/>
          <ac:spMkLst>
            <pc:docMk/>
            <pc:sldMk cId="1958061830" sldId="319"/>
            <ac:spMk id="18" creationId="{1D98F2A1-0BCD-439B-8AFF-8944EC87B707}"/>
          </ac:spMkLst>
        </pc:spChg>
        <pc:spChg chg="mod">
          <ac:chgData name="Millie Taylor" userId="98a8169c-cefe-4ae2-b00c-a4a48ec7a1b8" providerId="ADAL" clId="{619BFD25-410D-41AB-A1AF-AF5B37E961E6}" dt="2020-02-18T11:23:13.964" v="3187" actId="1076"/>
          <ac:spMkLst>
            <pc:docMk/>
            <pc:sldMk cId="1958061830" sldId="319"/>
            <ac:spMk id="19" creationId="{05CE6F9D-0CB4-452F-B7D4-26033A3288C3}"/>
          </ac:spMkLst>
        </pc:spChg>
        <pc:spChg chg="del mod">
          <ac:chgData name="Millie Taylor" userId="98a8169c-cefe-4ae2-b00c-a4a48ec7a1b8" providerId="ADAL" clId="{619BFD25-410D-41AB-A1AF-AF5B37E961E6}" dt="2020-02-18T11:20:16.317" v="2897" actId="478"/>
          <ac:spMkLst>
            <pc:docMk/>
            <pc:sldMk cId="1958061830" sldId="319"/>
            <ac:spMk id="20" creationId="{C375A76D-B333-4B50-8EA3-3C9236D16D15}"/>
          </ac:spMkLst>
        </pc:spChg>
        <pc:spChg chg="add mod">
          <ac:chgData name="Millie Taylor" userId="98a8169c-cefe-4ae2-b00c-a4a48ec7a1b8" providerId="ADAL" clId="{619BFD25-410D-41AB-A1AF-AF5B37E961E6}" dt="2020-02-18T13:44:37.263" v="8031" actId="20577"/>
          <ac:spMkLst>
            <pc:docMk/>
            <pc:sldMk cId="1958061830" sldId="319"/>
            <ac:spMk id="21" creationId="{62AA07E6-7FD5-455D-8792-E7E577553D37}"/>
          </ac:spMkLst>
        </pc:spChg>
        <pc:spChg chg="mod">
          <ac:chgData name="Millie Taylor" userId="98a8169c-cefe-4ae2-b00c-a4a48ec7a1b8" providerId="ADAL" clId="{619BFD25-410D-41AB-A1AF-AF5B37E961E6}" dt="2020-02-18T11:23:13.964" v="3187" actId="1076"/>
          <ac:spMkLst>
            <pc:docMk/>
            <pc:sldMk cId="1958061830" sldId="319"/>
            <ac:spMk id="26" creationId="{00CB6D97-F9A6-49F1-AC63-8BCD35087330}"/>
          </ac:spMkLst>
        </pc:spChg>
        <pc:spChg chg="add del mod">
          <ac:chgData name="Millie Taylor" userId="98a8169c-cefe-4ae2-b00c-a4a48ec7a1b8" providerId="ADAL" clId="{619BFD25-410D-41AB-A1AF-AF5B37E961E6}" dt="2020-02-18T11:23:13.964" v="3187" actId="1076"/>
          <ac:spMkLst>
            <pc:docMk/>
            <pc:sldMk cId="1958061830" sldId="319"/>
            <ac:spMk id="27" creationId="{E155A6E1-4E6D-4CE9-B30A-3710F9059529}"/>
          </ac:spMkLst>
        </pc:spChg>
        <pc:spChg chg="mod">
          <ac:chgData name="Millie Taylor" userId="98a8169c-cefe-4ae2-b00c-a4a48ec7a1b8" providerId="ADAL" clId="{619BFD25-410D-41AB-A1AF-AF5B37E961E6}" dt="2020-02-18T11:23:13.964" v="3187" actId="1076"/>
          <ac:spMkLst>
            <pc:docMk/>
            <pc:sldMk cId="1958061830" sldId="319"/>
            <ac:spMk id="28" creationId="{8EBD18F3-D443-46BD-BB97-4F6A395867BB}"/>
          </ac:spMkLst>
        </pc:spChg>
        <pc:spChg chg="del mod">
          <ac:chgData name="Millie Taylor" userId="98a8169c-cefe-4ae2-b00c-a4a48ec7a1b8" providerId="ADAL" clId="{619BFD25-410D-41AB-A1AF-AF5B37E961E6}" dt="2020-02-18T11:20:16.317" v="2897" actId="478"/>
          <ac:spMkLst>
            <pc:docMk/>
            <pc:sldMk cId="1958061830" sldId="319"/>
            <ac:spMk id="33" creationId="{7C51ADE5-42B0-4059-A143-685CD898988E}"/>
          </ac:spMkLst>
        </pc:spChg>
        <pc:spChg chg="mod">
          <ac:chgData name="Millie Taylor" userId="98a8169c-cefe-4ae2-b00c-a4a48ec7a1b8" providerId="ADAL" clId="{619BFD25-410D-41AB-A1AF-AF5B37E961E6}" dt="2020-02-18T11:23:13.964" v="3187" actId="1076"/>
          <ac:spMkLst>
            <pc:docMk/>
            <pc:sldMk cId="1958061830" sldId="319"/>
            <ac:spMk id="34" creationId="{FF90EAD3-EBEF-45F0-B5DC-97F87D5B63B4}"/>
          </ac:spMkLst>
        </pc:spChg>
        <pc:spChg chg="mod">
          <ac:chgData name="Millie Taylor" userId="98a8169c-cefe-4ae2-b00c-a4a48ec7a1b8" providerId="ADAL" clId="{619BFD25-410D-41AB-A1AF-AF5B37E961E6}" dt="2020-02-18T11:23:13.964" v="3187" actId="1076"/>
          <ac:spMkLst>
            <pc:docMk/>
            <pc:sldMk cId="1958061830" sldId="319"/>
            <ac:spMk id="35" creationId="{1F50F95C-B9B6-4955-8A4C-4815084D7526}"/>
          </ac:spMkLst>
        </pc:spChg>
      </pc:sldChg>
      <pc:sldChg chg="addSp delSp modSp add modAnim">
        <pc:chgData name="Millie Taylor" userId="98a8169c-cefe-4ae2-b00c-a4a48ec7a1b8" providerId="ADAL" clId="{619BFD25-410D-41AB-A1AF-AF5B37E961E6}" dt="2020-02-18T13:56:02.936" v="8136"/>
        <pc:sldMkLst>
          <pc:docMk/>
          <pc:sldMk cId="1980609108" sldId="320"/>
        </pc:sldMkLst>
        <pc:spChg chg="mod">
          <ac:chgData name="Millie Taylor" userId="98a8169c-cefe-4ae2-b00c-a4a48ec7a1b8" providerId="ADAL" clId="{619BFD25-410D-41AB-A1AF-AF5B37E961E6}" dt="2020-02-18T11:39:43.555" v="3465" actId="2711"/>
          <ac:spMkLst>
            <pc:docMk/>
            <pc:sldMk cId="1980609108" sldId="320"/>
            <ac:spMk id="2" creationId="{8D7FFF64-7560-4258-B6CC-B87173285AC5}"/>
          </ac:spMkLst>
        </pc:spChg>
        <pc:spChg chg="mod">
          <ac:chgData name="Millie Taylor" userId="98a8169c-cefe-4ae2-b00c-a4a48ec7a1b8" providerId="ADAL" clId="{619BFD25-410D-41AB-A1AF-AF5B37E961E6}" dt="2020-02-18T12:23:20.603" v="4564" actId="207"/>
          <ac:spMkLst>
            <pc:docMk/>
            <pc:sldMk cId="1980609108" sldId="320"/>
            <ac:spMk id="8" creationId="{1C8625E5-A74D-4A82-945D-BCCB90D9722A}"/>
          </ac:spMkLst>
        </pc:spChg>
        <pc:spChg chg="mod">
          <ac:chgData name="Millie Taylor" userId="98a8169c-cefe-4ae2-b00c-a4a48ec7a1b8" providerId="ADAL" clId="{619BFD25-410D-41AB-A1AF-AF5B37E961E6}" dt="2020-02-18T11:27:51.838" v="3335" actId="2711"/>
          <ac:spMkLst>
            <pc:docMk/>
            <pc:sldMk cId="1980609108" sldId="320"/>
            <ac:spMk id="9" creationId="{570AFD94-889A-4C02-B9F5-E8303E0AE1A0}"/>
          </ac:spMkLst>
        </pc:spChg>
        <pc:spChg chg="mod">
          <ac:chgData name="Millie Taylor" userId="98a8169c-cefe-4ae2-b00c-a4a48ec7a1b8" providerId="ADAL" clId="{619BFD25-410D-41AB-A1AF-AF5B37E961E6}" dt="2020-02-18T11:39:49.274" v="3466" actId="2711"/>
          <ac:spMkLst>
            <pc:docMk/>
            <pc:sldMk cId="1980609108" sldId="320"/>
            <ac:spMk id="17" creationId="{437CDA9B-FDD9-4815-9B79-66690D906E8E}"/>
          </ac:spMkLst>
        </pc:spChg>
        <pc:spChg chg="mod">
          <ac:chgData name="Millie Taylor" userId="98a8169c-cefe-4ae2-b00c-a4a48ec7a1b8" providerId="ADAL" clId="{619BFD25-410D-41AB-A1AF-AF5B37E961E6}" dt="2020-02-18T11:29:17.032" v="3342" actId="1076"/>
          <ac:spMkLst>
            <pc:docMk/>
            <pc:sldMk cId="1980609108" sldId="320"/>
            <ac:spMk id="18" creationId="{1D98F2A1-0BCD-439B-8AFF-8944EC87B707}"/>
          </ac:spMkLst>
        </pc:spChg>
        <pc:spChg chg="mod">
          <ac:chgData name="Millie Taylor" userId="98a8169c-cefe-4ae2-b00c-a4a48ec7a1b8" providerId="ADAL" clId="{619BFD25-410D-41AB-A1AF-AF5B37E961E6}" dt="2020-02-18T11:29:17.032" v="3342" actId="1076"/>
          <ac:spMkLst>
            <pc:docMk/>
            <pc:sldMk cId="1980609108" sldId="320"/>
            <ac:spMk id="19" creationId="{05CE6F9D-0CB4-452F-B7D4-26033A3288C3}"/>
          </ac:spMkLst>
        </pc:spChg>
        <pc:spChg chg="mod">
          <ac:chgData name="Millie Taylor" userId="98a8169c-cefe-4ae2-b00c-a4a48ec7a1b8" providerId="ADAL" clId="{619BFD25-410D-41AB-A1AF-AF5B37E961E6}" dt="2020-02-18T11:29:25.935" v="3343" actId="1076"/>
          <ac:spMkLst>
            <pc:docMk/>
            <pc:sldMk cId="1980609108" sldId="320"/>
            <ac:spMk id="20" creationId="{C375A76D-B333-4B50-8EA3-3C9236D16D15}"/>
          </ac:spMkLst>
        </pc:spChg>
        <pc:spChg chg="add mod">
          <ac:chgData name="Millie Taylor" userId="98a8169c-cefe-4ae2-b00c-a4a48ec7a1b8" providerId="ADAL" clId="{619BFD25-410D-41AB-A1AF-AF5B37E961E6}" dt="2020-02-18T11:27:48.223" v="3334" actId="113"/>
          <ac:spMkLst>
            <pc:docMk/>
            <pc:sldMk cId="1980609108" sldId="320"/>
            <ac:spMk id="21" creationId="{4159EC7F-A900-45C3-8ECD-54E26030C61F}"/>
          </ac:spMkLst>
        </pc:spChg>
        <pc:spChg chg="add mod">
          <ac:chgData name="Millie Taylor" userId="98a8169c-cefe-4ae2-b00c-a4a48ec7a1b8" providerId="ADAL" clId="{619BFD25-410D-41AB-A1AF-AF5B37E961E6}" dt="2020-02-18T11:29:40.763" v="3345" actId="1076"/>
          <ac:spMkLst>
            <pc:docMk/>
            <pc:sldMk cId="1980609108" sldId="320"/>
            <ac:spMk id="22" creationId="{47133A3E-AA1A-40EB-9DD7-50BE346605BD}"/>
          </ac:spMkLst>
        </pc:spChg>
        <pc:spChg chg="add mod">
          <ac:chgData name="Millie Taylor" userId="98a8169c-cefe-4ae2-b00c-a4a48ec7a1b8" providerId="ADAL" clId="{619BFD25-410D-41AB-A1AF-AF5B37E961E6}" dt="2020-02-18T11:29:40.763" v="3345" actId="1076"/>
          <ac:spMkLst>
            <pc:docMk/>
            <pc:sldMk cId="1980609108" sldId="320"/>
            <ac:spMk id="23" creationId="{96140EEF-13E2-4D5E-9C65-78FE366BD6A3}"/>
          </ac:spMkLst>
        </pc:spChg>
        <pc:spChg chg="add mod">
          <ac:chgData name="Millie Taylor" userId="98a8169c-cefe-4ae2-b00c-a4a48ec7a1b8" providerId="ADAL" clId="{619BFD25-410D-41AB-A1AF-AF5B37E961E6}" dt="2020-02-18T11:29:40.763" v="3345" actId="1076"/>
          <ac:spMkLst>
            <pc:docMk/>
            <pc:sldMk cId="1980609108" sldId="320"/>
            <ac:spMk id="24" creationId="{4DAF6E5D-DB3A-48F4-87B4-21A960BF94BA}"/>
          </ac:spMkLst>
        </pc:spChg>
        <pc:spChg chg="mod">
          <ac:chgData name="Millie Taylor" userId="98a8169c-cefe-4ae2-b00c-a4a48ec7a1b8" providerId="ADAL" clId="{619BFD25-410D-41AB-A1AF-AF5B37E961E6}" dt="2020-02-18T11:29:17.032" v="3342" actId="1076"/>
          <ac:spMkLst>
            <pc:docMk/>
            <pc:sldMk cId="1980609108" sldId="320"/>
            <ac:spMk id="26" creationId="{00CB6D97-F9A6-49F1-AC63-8BCD35087330}"/>
          </ac:spMkLst>
        </pc:spChg>
        <pc:spChg chg="mod">
          <ac:chgData name="Millie Taylor" userId="98a8169c-cefe-4ae2-b00c-a4a48ec7a1b8" providerId="ADAL" clId="{619BFD25-410D-41AB-A1AF-AF5B37E961E6}" dt="2020-02-18T11:29:17.032" v="3342" actId="1076"/>
          <ac:spMkLst>
            <pc:docMk/>
            <pc:sldMk cId="1980609108" sldId="320"/>
            <ac:spMk id="27" creationId="{E155A6E1-4E6D-4CE9-B30A-3710F9059529}"/>
          </ac:spMkLst>
        </pc:spChg>
        <pc:spChg chg="mod">
          <ac:chgData name="Millie Taylor" userId="98a8169c-cefe-4ae2-b00c-a4a48ec7a1b8" providerId="ADAL" clId="{619BFD25-410D-41AB-A1AF-AF5B37E961E6}" dt="2020-02-18T11:29:17.032" v="3342" actId="1076"/>
          <ac:spMkLst>
            <pc:docMk/>
            <pc:sldMk cId="1980609108" sldId="320"/>
            <ac:spMk id="28" creationId="{8EBD18F3-D443-46BD-BB97-4F6A395867BB}"/>
          </ac:spMkLst>
        </pc:spChg>
        <pc:spChg chg="mod">
          <ac:chgData name="Millie Taylor" userId="98a8169c-cefe-4ae2-b00c-a4a48ec7a1b8" providerId="ADAL" clId="{619BFD25-410D-41AB-A1AF-AF5B37E961E6}" dt="2020-02-18T11:29:25.935" v="3343" actId="1076"/>
          <ac:spMkLst>
            <pc:docMk/>
            <pc:sldMk cId="1980609108" sldId="320"/>
            <ac:spMk id="33" creationId="{7C51ADE5-42B0-4059-A143-685CD898988E}"/>
          </ac:spMkLst>
        </pc:spChg>
        <pc:spChg chg="mod">
          <ac:chgData name="Millie Taylor" userId="98a8169c-cefe-4ae2-b00c-a4a48ec7a1b8" providerId="ADAL" clId="{619BFD25-410D-41AB-A1AF-AF5B37E961E6}" dt="2020-02-18T11:29:25.935" v="3343" actId="1076"/>
          <ac:spMkLst>
            <pc:docMk/>
            <pc:sldMk cId="1980609108" sldId="320"/>
            <ac:spMk id="34" creationId="{FF90EAD3-EBEF-45F0-B5DC-97F87D5B63B4}"/>
          </ac:spMkLst>
        </pc:spChg>
        <pc:spChg chg="mod">
          <ac:chgData name="Millie Taylor" userId="98a8169c-cefe-4ae2-b00c-a4a48ec7a1b8" providerId="ADAL" clId="{619BFD25-410D-41AB-A1AF-AF5B37E961E6}" dt="2020-02-18T11:29:25.935" v="3343" actId="1076"/>
          <ac:spMkLst>
            <pc:docMk/>
            <pc:sldMk cId="1980609108" sldId="320"/>
            <ac:spMk id="35" creationId="{1F50F95C-B9B6-4955-8A4C-4815084D7526}"/>
          </ac:spMkLst>
        </pc:spChg>
        <pc:picChg chg="del">
          <ac:chgData name="Millie Taylor" userId="98a8169c-cefe-4ae2-b00c-a4a48ec7a1b8" providerId="ADAL" clId="{619BFD25-410D-41AB-A1AF-AF5B37E961E6}" dt="2020-02-18T11:29:09.167" v="3341" actId="478"/>
          <ac:picMkLst>
            <pc:docMk/>
            <pc:sldMk cId="1980609108" sldId="320"/>
            <ac:picMk id="6" creationId="{153BC67C-B795-41D1-A638-C28CBBAC7DC5}"/>
          </ac:picMkLst>
        </pc:picChg>
      </pc:sldChg>
      <pc:sldChg chg="addSp delSp modSp add delAnim modAnim">
        <pc:chgData name="Millie Taylor" userId="98a8169c-cefe-4ae2-b00c-a4a48ec7a1b8" providerId="ADAL" clId="{619BFD25-410D-41AB-A1AF-AF5B37E961E6}" dt="2020-02-18T13:45:13.683" v="8049"/>
        <pc:sldMkLst>
          <pc:docMk/>
          <pc:sldMk cId="221273881" sldId="321"/>
        </pc:sldMkLst>
        <pc:spChg chg="del">
          <ac:chgData name="Millie Taylor" userId="98a8169c-cefe-4ae2-b00c-a4a48ec7a1b8" providerId="ADAL" clId="{619BFD25-410D-41AB-A1AF-AF5B37E961E6}" dt="2020-02-18T11:32:13.131" v="3348" actId="478"/>
          <ac:spMkLst>
            <pc:docMk/>
            <pc:sldMk cId="221273881" sldId="321"/>
            <ac:spMk id="2" creationId="{8D7FFF64-7560-4258-B6CC-B87173285AC5}"/>
          </ac:spMkLst>
        </pc:spChg>
        <pc:spChg chg="mod">
          <ac:chgData name="Millie Taylor" userId="98a8169c-cefe-4ae2-b00c-a4a48ec7a1b8" providerId="ADAL" clId="{619BFD25-410D-41AB-A1AF-AF5B37E961E6}" dt="2020-02-18T12:16:13.792" v="4511" actId="1076"/>
          <ac:spMkLst>
            <pc:docMk/>
            <pc:sldMk cId="221273881" sldId="321"/>
            <ac:spMk id="8" creationId="{1C8625E5-A74D-4A82-945D-BCCB90D9722A}"/>
          </ac:spMkLst>
        </pc:spChg>
        <pc:spChg chg="del mod">
          <ac:chgData name="Millie Taylor" userId="98a8169c-cefe-4ae2-b00c-a4a48ec7a1b8" providerId="ADAL" clId="{619BFD25-410D-41AB-A1AF-AF5B37E961E6}" dt="2020-02-18T12:16:03.461" v="4507" actId="478"/>
          <ac:spMkLst>
            <pc:docMk/>
            <pc:sldMk cId="221273881" sldId="321"/>
            <ac:spMk id="9" creationId="{570AFD94-889A-4C02-B9F5-E8303E0AE1A0}"/>
          </ac:spMkLst>
        </pc:spChg>
        <pc:spChg chg="del">
          <ac:chgData name="Millie Taylor" userId="98a8169c-cefe-4ae2-b00c-a4a48ec7a1b8" providerId="ADAL" clId="{619BFD25-410D-41AB-A1AF-AF5B37E961E6}" dt="2020-02-18T11:32:15.194" v="3349" actId="478"/>
          <ac:spMkLst>
            <pc:docMk/>
            <pc:sldMk cId="221273881" sldId="321"/>
            <ac:spMk id="17" creationId="{437CDA9B-FDD9-4815-9B79-66690D906E8E}"/>
          </ac:spMkLst>
        </pc:spChg>
        <pc:spChg chg="del">
          <ac:chgData name="Millie Taylor" userId="98a8169c-cefe-4ae2-b00c-a4a48ec7a1b8" providerId="ADAL" clId="{619BFD25-410D-41AB-A1AF-AF5B37E961E6}" dt="2020-02-18T11:32:13.131" v="3348" actId="478"/>
          <ac:spMkLst>
            <pc:docMk/>
            <pc:sldMk cId="221273881" sldId="321"/>
            <ac:spMk id="18" creationId="{1D98F2A1-0BCD-439B-8AFF-8944EC87B707}"/>
          </ac:spMkLst>
        </pc:spChg>
        <pc:spChg chg="del">
          <ac:chgData name="Millie Taylor" userId="98a8169c-cefe-4ae2-b00c-a4a48ec7a1b8" providerId="ADAL" clId="{619BFD25-410D-41AB-A1AF-AF5B37E961E6}" dt="2020-02-18T11:32:13.131" v="3348" actId="478"/>
          <ac:spMkLst>
            <pc:docMk/>
            <pc:sldMk cId="221273881" sldId="321"/>
            <ac:spMk id="19" creationId="{05CE6F9D-0CB4-452F-B7D4-26033A3288C3}"/>
          </ac:spMkLst>
        </pc:spChg>
        <pc:spChg chg="del">
          <ac:chgData name="Millie Taylor" userId="98a8169c-cefe-4ae2-b00c-a4a48ec7a1b8" providerId="ADAL" clId="{619BFD25-410D-41AB-A1AF-AF5B37E961E6}" dt="2020-02-18T11:32:13.131" v="3348" actId="478"/>
          <ac:spMkLst>
            <pc:docMk/>
            <pc:sldMk cId="221273881" sldId="321"/>
            <ac:spMk id="20" creationId="{C375A76D-B333-4B50-8EA3-3C9236D16D15}"/>
          </ac:spMkLst>
        </pc:spChg>
        <pc:spChg chg="del">
          <ac:chgData name="Millie Taylor" userId="98a8169c-cefe-4ae2-b00c-a4a48ec7a1b8" providerId="ADAL" clId="{619BFD25-410D-41AB-A1AF-AF5B37E961E6}" dt="2020-02-18T11:32:13.131" v="3348" actId="478"/>
          <ac:spMkLst>
            <pc:docMk/>
            <pc:sldMk cId="221273881" sldId="321"/>
            <ac:spMk id="21" creationId="{4159EC7F-A900-45C3-8ECD-54E26030C61F}"/>
          </ac:spMkLst>
        </pc:spChg>
        <pc:spChg chg="del">
          <ac:chgData name="Millie Taylor" userId="98a8169c-cefe-4ae2-b00c-a4a48ec7a1b8" providerId="ADAL" clId="{619BFD25-410D-41AB-A1AF-AF5B37E961E6}" dt="2020-02-18T11:32:13.131" v="3348" actId="478"/>
          <ac:spMkLst>
            <pc:docMk/>
            <pc:sldMk cId="221273881" sldId="321"/>
            <ac:spMk id="22" creationId="{47133A3E-AA1A-40EB-9DD7-50BE346605BD}"/>
          </ac:spMkLst>
        </pc:spChg>
        <pc:spChg chg="del">
          <ac:chgData name="Millie Taylor" userId="98a8169c-cefe-4ae2-b00c-a4a48ec7a1b8" providerId="ADAL" clId="{619BFD25-410D-41AB-A1AF-AF5B37E961E6}" dt="2020-02-18T11:32:13.131" v="3348" actId="478"/>
          <ac:spMkLst>
            <pc:docMk/>
            <pc:sldMk cId="221273881" sldId="321"/>
            <ac:spMk id="23" creationId="{96140EEF-13E2-4D5E-9C65-78FE366BD6A3}"/>
          </ac:spMkLst>
        </pc:spChg>
        <pc:spChg chg="del">
          <ac:chgData name="Millie Taylor" userId="98a8169c-cefe-4ae2-b00c-a4a48ec7a1b8" providerId="ADAL" clId="{619BFD25-410D-41AB-A1AF-AF5B37E961E6}" dt="2020-02-18T11:32:13.131" v="3348" actId="478"/>
          <ac:spMkLst>
            <pc:docMk/>
            <pc:sldMk cId="221273881" sldId="321"/>
            <ac:spMk id="24" creationId="{4DAF6E5D-DB3A-48F4-87B4-21A960BF94BA}"/>
          </ac:spMkLst>
        </pc:spChg>
        <pc:spChg chg="del">
          <ac:chgData name="Millie Taylor" userId="98a8169c-cefe-4ae2-b00c-a4a48ec7a1b8" providerId="ADAL" clId="{619BFD25-410D-41AB-A1AF-AF5B37E961E6}" dt="2020-02-18T11:32:13.131" v="3348" actId="478"/>
          <ac:spMkLst>
            <pc:docMk/>
            <pc:sldMk cId="221273881" sldId="321"/>
            <ac:spMk id="26" creationId="{00CB6D97-F9A6-49F1-AC63-8BCD35087330}"/>
          </ac:spMkLst>
        </pc:spChg>
        <pc:spChg chg="del">
          <ac:chgData name="Millie Taylor" userId="98a8169c-cefe-4ae2-b00c-a4a48ec7a1b8" providerId="ADAL" clId="{619BFD25-410D-41AB-A1AF-AF5B37E961E6}" dt="2020-02-18T11:32:13.131" v="3348" actId="478"/>
          <ac:spMkLst>
            <pc:docMk/>
            <pc:sldMk cId="221273881" sldId="321"/>
            <ac:spMk id="27" creationId="{E155A6E1-4E6D-4CE9-B30A-3710F9059529}"/>
          </ac:spMkLst>
        </pc:spChg>
        <pc:spChg chg="del">
          <ac:chgData name="Millie Taylor" userId="98a8169c-cefe-4ae2-b00c-a4a48ec7a1b8" providerId="ADAL" clId="{619BFD25-410D-41AB-A1AF-AF5B37E961E6}" dt="2020-02-18T11:32:13.131" v="3348" actId="478"/>
          <ac:spMkLst>
            <pc:docMk/>
            <pc:sldMk cId="221273881" sldId="321"/>
            <ac:spMk id="28" creationId="{8EBD18F3-D443-46BD-BB97-4F6A395867BB}"/>
          </ac:spMkLst>
        </pc:spChg>
        <pc:spChg chg="add mod">
          <ac:chgData name="Millie Taylor" userId="98a8169c-cefe-4ae2-b00c-a4a48ec7a1b8" providerId="ADAL" clId="{619BFD25-410D-41AB-A1AF-AF5B37E961E6}" dt="2020-02-18T12:15:50.189" v="4503" actId="1076"/>
          <ac:spMkLst>
            <pc:docMk/>
            <pc:sldMk cId="221273881" sldId="321"/>
            <ac:spMk id="29" creationId="{CDE6BB57-D306-4AC5-A9F3-8388567F7780}"/>
          </ac:spMkLst>
        </pc:spChg>
        <pc:spChg chg="add mod">
          <ac:chgData name="Millie Taylor" userId="98a8169c-cefe-4ae2-b00c-a4a48ec7a1b8" providerId="ADAL" clId="{619BFD25-410D-41AB-A1AF-AF5B37E961E6}" dt="2020-02-18T12:15:54.647" v="4504" actId="1076"/>
          <ac:spMkLst>
            <pc:docMk/>
            <pc:sldMk cId="221273881" sldId="321"/>
            <ac:spMk id="30" creationId="{499EE43A-DECB-4C4F-8CFB-893DA3A937F0}"/>
          </ac:spMkLst>
        </pc:spChg>
        <pc:spChg chg="add mod">
          <ac:chgData name="Millie Taylor" userId="98a8169c-cefe-4ae2-b00c-a4a48ec7a1b8" providerId="ADAL" clId="{619BFD25-410D-41AB-A1AF-AF5B37E961E6}" dt="2020-02-18T12:16:15.701" v="4512" actId="1076"/>
          <ac:spMkLst>
            <pc:docMk/>
            <pc:sldMk cId="221273881" sldId="321"/>
            <ac:spMk id="31" creationId="{39FD3724-1BF8-4864-8753-3249F8F6A9C4}"/>
          </ac:spMkLst>
        </pc:spChg>
        <pc:spChg chg="del">
          <ac:chgData name="Millie Taylor" userId="98a8169c-cefe-4ae2-b00c-a4a48ec7a1b8" providerId="ADAL" clId="{619BFD25-410D-41AB-A1AF-AF5B37E961E6}" dt="2020-02-18T11:32:13.131" v="3348" actId="478"/>
          <ac:spMkLst>
            <pc:docMk/>
            <pc:sldMk cId="221273881" sldId="321"/>
            <ac:spMk id="33" creationId="{7C51ADE5-42B0-4059-A143-685CD898988E}"/>
          </ac:spMkLst>
        </pc:spChg>
        <pc:spChg chg="del">
          <ac:chgData name="Millie Taylor" userId="98a8169c-cefe-4ae2-b00c-a4a48ec7a1b8" providerId="ADAL" clId="{619BFD25-410D-41AB-A1AF-AF5B37E961E6}" dt="2020-02-18T11:32:13.131" v="3348" actId="478"/>
          <ac:spMkLst>
            <pc:docMk/>
            <pc:sldMk cId="221273881" sldId="321"/>
            <ac:spMk id="34" creationId="{FF90EAD3-EBEF-45F0-B5DC-97F87D5B63B4}"/>
          </ac:spMkLst>
        </pc:spChg>
        <pc:spChg chg="del">
          <ac:chgData name="Millie Taylor" userId="98a8169c-cefe-4ae2-b00c-a4a48ec7a1b8" providerId="ADAL" clId="{619BFD25-410D-41AB-A1AF-AF5B37E961E6}" dt="2020-02-18T11:32:13.131" v="3348" actId="478"/>
          <ac:spMkLst>
            <pc:docMk/>
            <pc:sldMk cId="221273881" sldId="321"/>
            <ac:spMk id="35" creationId="{1F50F95C-B9B6-4955-8A4C-4815084D7526}"/>
          </ac:spMkLst>
        </pc:spChg>
        <pc:picChg chg="add">
          <ac:chgData name="Millie Taylor" userId="98a8169c-cefe-4ae2-b00c-a4a48ec7a1b8" providerId="ADAL" clId="{619BFD25-410D-41AB-A1AF-AF5B37E961E6}" dt="2020-02-18T11:32:20.466" v="3350"/>
          <ac:picMkLst>
            <pc:docMk/>
            <pc:sldMk cId="221273881" sldId="321"/>
            <ac:picMk id="25" creationId="{3F4AA7AA-8F46-4883-95E6-48ED34599953}"/>
          </ac:picMkLst>
        </pc:picChg>
      </pc:sldChg>
      <pc:sldChg chg="addSp delSp modSp add modNotesTx">
        <pc:chgData name="Millie Taylor" userId="98a8169c-cefe-4ae2-b00c-a4a48ec7a1b8" providerId="ADAL" clId="{619BFD25-410D-41AB-A1AF-AF5B37E961E6}" dt="2020-02-18T12:03:06.746" v="4313" actId="123"/>
        <pc:sldMkLst>
          <pc:docMk/>
          <pc:sldMk cId="2922425477" sldId="322"/>
        </pc:sldMkLst>
        <pc:spChg chg="mod">
          <ac:chgData name="Millie Taylor" userId="98a8169c-cefe-4ae2-b00c-a4a48ec7a1b8" providerId="ADAL" clId="{619BFD25-410D-41AB-A1AF-AF5B37E961E6}" dt="2020-02-18T11:52:50.022" v="3969" actId="1076"/>
          <ac:spMkLst>
            <pc:docMk/>
            <pc:sldMk cId="2922425477" sldId="322"/>
            <ac:spMk id="2" creationId="{B99CE19E-62DB-4D7E-8D52-F351003AB9C1}"/>
          </ac:spMkLst>
        </pc:spChg>
        <pc:spChg chg="mod">
          <ac:chgData name="Millie Taylor" userId="98a8169c-cefe-4ae2-b00c-a4a48ec7a1b8" providerId="ADAL" clId="{619BFD25-410D-41AB-A1AF-AF5B37E961E6}" dt="2020-02-18T11:49:44.202" v="3593" actId="113"/>
          <ac:spMkLst>
            <pc:docMk/>
            <pc:sldMk cId="2922425477" sldId="322"/>
            <ac:spMk id="8" creationId="{1C8625E5-A74D-4A82-945D-BCCB90D9722A}"/>
          </ac:spMkLst>
        </pc:spChg>
        <pc:spChg chg="add mod">
          <ac:chgData name="Millie Taylor" userId="98a8169c-cefe-4ae2-b00c-a4a48ec7a1b8" providerId="ADAL" clId="{619BFD25-410D-41AB-A1AF-AF5B37E961E6}" dt="2020-02-18T12:03:06.746" v="4313" actId="123"/>
          <ac:spMkLst>
            <pc:docMk/>
            <pc:sldMk cId="2922425477" sldId="322"/>
            <ac:spMk id="9" creationId="{27B42A6D-15A6-4912-A996-7976DA97D2F3}"/>
          </ac:spMkLst>
        </pc:spChg>
        <pc:graphicFrameChg chg="del">
          <ac:chgData name="Millie Taylor" userId="98a8169c-cefe-4ae2-b00c-a4a48ec7a1b8" providerId="ADAL" clId="{619BFD25-410D-41AB-A1AF-AF5B37E961E6}" dt="2020-02-18T11:49:28.452" v="3591" actId="478"/>
          <ac:graphicFrameMkLst>
            <pc:docMk/>
            <pc:sldMk cId="2922425477" sldId="322"/>
            <ac:graphicFrameMk id="24" creationId="{613AF2AF-4F3C-4D02-A1B3-A29815818AD1}"/>
          </ac:graphicFrameMkLst>
        </pc:graphicFrameChg>
      </pc:sldChg>
      <pc:sldChg chg="addSp delSp modSp add delAnim modAnim">
        <pc:chgData name="Millie Taylor" userId="98a8169c-cefe-4ae2-b00c-a4a48ec7a1b8" providerId="ADAL" clId="{619BFD25-410D-41AB-A1AF-AF5B37E961E6}" dt="2020-02-18T13:46:42.108" v="8073"/>
        <pc:sldMkLst>
          <pc:docMk/>
          <pc:sldMk cId="2006696396" sldId="323"/>
        </pc:sldMkLst>
        <pc:spChg chg="add del mod">
          <ac:chgData name="Millie Taylor" userId="98a8169c-cefe-4ae2-b00c-a4a48ec7a1b8" providerId="ADAL" clId="{619BFD25-410D-41AB-A1AF-AF5B37E961E6}" dt="2020-02-18T12:07:03.012" v="4373" actId="1076"/>
          <ac:spMkLst>
            <pc:docMk/>
            <pc:sldMk cId="2006696396" sldId="323"/>
            <ac:spMk id="2" creationId="{38729CA2-BDBB-45C5-AC3E-A977EA6E610F}"/>
          </ac:spMkLst>
        </pc:spChg>
        <pc:spChg chg="mod">
          <ac:chgData name="Millie Taylor" userId="98a8169c-cefe-4ae2-b00c-a4a48ec7a1b8" providerId="ADAL" clId="{619BFD25-410D-41AB-A1AF-AF5B37E961E6}" dt="2020-02-18T12:00:36.611" v="4114" actId="20577"/>
          <ac:spMkLst>
            <pc:docMk/>
            <pc:sldMk cId="2006696396" sldId="323"/>
            <ac:spMk id="9" creationId="{570AFD94-889A-4C02-B9F5-E8303E0AE1A0}"/>
          </ac:spMkLst>
        </pc:spChg>
        <pc:spChg chg="add del">
          <ac:chgData name="Millie Taylor" userId="98a8169c-cefe-4ae2-b00c-a4a48ec7a1b8" providerId="ADAL" clId="{619BFD25-410D-41AB-A1AF-AF5B37E961E6}" dt="2020-02-18T11:55:38.911" v="4036"/>
          <ac:spMkLst>
            <pc:docMk/>
            <pc:sldMk cId="2006696396" sldId="323"/>
            <ac:spMk id="10" creationId="{EC98C78E-CD01-4E77-84C1-0A40B266129A}"/>
          </ac:spMkLst>
        </pc:spChg>
        <pc:spChg chg="add mod">
          <ac:chgData name="Millie Taylor" userId="98a8169c-cefe-4ae2-b00c-a4a48ec7a1b8" providerId="ADAL" clId="{619BFD25-410D-41AB-A1AF-AF5B37E961E6}" dt="2020-02-18T12:07:17.729" v="4377" actId="1076"/>
          <ac:spMkLst>
            <pc:docMk/>
            <pc:sldMk cId="2006696396" sldId="323"/>
            <ac:spMk id="11" creationId="{691F5CDA-FE78-43AB-8474-E3CEA42C9032}"/>
          </ac:spMkLst>
        </pc:spChg>
        <pc:spChg chg="del mod">
          <ac:chgData name="Millie Taylor" userId="98a8169c-cefe-4ae2-b00c-a4a48ec7a1b8" providerId="ADAL" clId="{619BFD25-410D-41AB-A1AF-AF5B37E961E6}" dt="2020-02-18T11:56:43.408" v="4051"/>
          <ac:spMkLst>
            <pc:docMk/>
            <pc:sldMk cId="2006696396" sldId="323"/>
            <ac:spMk id="23" creationId="{98ED269F-00A7-4F55-82C3-3B7C2B226752}"/>
          </ac:spMkLst>
        </pc:spChg>
        <pc:spChg chg="mod">
          <ac:chgData name="Millie Taylor" userId="98a8169c-cefe-4ae2-b00c-a4a48ec7a1b8" providerId="ADAL" clId="{619BFD25-410D-41AB-A1AF-AF5B37E961E6}" dt="2020-02-18T12:07:04.516" v="4374" actId="1076"/>
          <ac:spMkLst>
            <pc:docMk/>
            <pc:sldMk cId="2006696396" sldId="323"/>
            <ac:spMk id="24" creationId="{575204C5-7295-4A43-B6D9-3672BAD1D003}"/>
          </ac:spMkLst>
        </pc:spChg>
      </pc:sldChg>
      <pc:sldChg chg="addSp delSp modSp add modAnim modNotesTx">
        <pc:chgData name="Millie Taylor" userId="98a8169c-cefe-4ae2-b00c-a4a48ec7a1b8" providerId="ADAL" clId="{619BFD25-410D-41AB-A1AF-AF5B37E961E6}" dt="2020-02-18T13:46:47.736" v="8075"/>
        <pc:sldMkLst>
          <pc:docMk/>
          <pc:sldMk cId="2298564510" sldId="324"/>
        </pc:sldMkLst>
        <pc:spChg chg="mod">
          <ac:chgData name="Millie Taylor" userId="98a8169c-cefe-4ae2-b00c-a4a48ec7a1b8" providerId="ADAL" clId="{619BFD25-410D-41AB-A1AF-AF5B37E961E6}" dt="2020-02-18T11:59:47.064" v="4097" actId="1076"/>
          <ac:spMkLst>
            <pc:docMk/>
            <pc:sldMk cId="2298564510" sldId="324"/>
            <ac:spMk id="2" creationId="{B99CE19E-62DB-4D7E-8D52-F351003AB9C1}"/>
          </ac:spMkLst>
        </pc:spChg>
        <pc:spChg chg="mod">
          <ac:chgData name="Millie Taylor" userId="98a8169c-cefe-4ae2-b00c-a4a48ec7a1b8" providerId="ADAL" clId="{619BFD25-410D-41AB-A1AF-AF5B37E961E6}" dt="2020-02-18T11:59:42.968" v="4096" actId="14100"/>
          <ac:spMkLst>
            <pc:docMk/>
            <pc:sldMk cId="2298564510" sldId="324"/>
            <ac:spMk id="8" creationId="{1C8625E5-A74D-4A82-945D-BCCB90D9722A}"/>
          </ac:spMkLst>
        </pc:spChg>
        <pc:graphicFrameChg chg="add mod">
          <ac:chgData name="Millie Taylor" userId="98a8169c-cefe-4ae2-b00c-a4a48ec7a1b8" providerId="ADAL" clId="{619BFD25-410D-41AB-A1AF-AF5B37E961E6}" dt="2020-02-18T11:58:46.262" v="4086" actId="1076"/>
          <ac:graphicFrameMkLst>
            <pc:docMk/>
            <pc:sldMk cId="2298564510" sldId="324"/>
            <ac:graphicFrameMk id="9" creationId="{3ADE58E0-8E5E-4FBE-A931-AA107E1AF52B}"/>
          </ac:graphicFrameMkLst>
        </pc:graphicFrameChg>
        <pc:graphicFrameChg chg="del">
          <ac:chgData name="Millie Taylor" userId="98a8169c-cefe-4ae2-b00c-a4a48ec7a1b8" providerId="ADAL" clId="{619BFD25-410D-41AB-A1AF-AF5B37E961E6}" dt="2020-02-18T11:58:26.408" v="4080" actId="478"/>
          <ac:graphicFrameMkLst>
            <pc:docMk/>
            <pc:sldMk cId="2298564510" sldId="324"/>
            <ac:graphicFrameMk id="23" creationId="{0821CD04-EAEF-480B-8B3B-F1FE1AB02C78}"/>
          </ac:graphicFrameMkLst>
        </pc:graphicFrameChg>
      </pc:sldChg>
      <pc:sldChg chg="modSp add del">
        <pc:chgData name="Millie Taylor" userId="98a8169c-cefe-4ae2-b00c-a4a48ec7a1b8" providerId="ADAL" clId="{619BFD25-410D-41AB-A1AF-AF5B37E961E6}" dt="2020-02-18T12:10:43.119" v="4426" actId="20577"/>
        <pc:sldMkLst>
          <pc:docMk/>
          <pc:sldMk cId="3904546936" sldId="325"/>
        </pc:sldMkLst>
        <pc:spChg chg="mod">
          <ac:chgData name="Millie Taylor" userId="98a8169c-cefe-4ae2-b00c-a4a48ec7a1b8" providerId="ADAL" clId="{619BFD25-410D-41AB-A1AF-AF5B37E961E6}" dt="2020-02-18T12:03:29.046" v="4321" actId="20577"/>
          <ac:spMkLst>
            <pc:docMk/>
            <pc:sldMk cId="3904546936" sldId="325"/>
            <ac:spMk id="2" creationId="{B99CE19E-62DB-4D7E-8D52-F351003AB9C1}"/>
          </ac:spMkLst>
        </pc:spChg>
        <pc:spChg chg="mod">
          <ac:chgData name="Millie Taylor" userId="98a8169c-cefe-4ae2-b00c-a4a48ec7a1b8" providerId="ADAL" clId="{619BFD25-410D-41AB-A1AF-AF5B37E961E6}" dt="2020-02-18T12:01:17.182" v="4136" actId="20577"/>
          <ac:spMkLst>
            <pc:docMk/>
            <pc:sldMk cId="3904546936" sldId="325"/>
            <ac:spMk id="8" creationId="{1C8625E5-A74D-4A82-945D-BCCB90D9722A}"/>
          </ac:spMkLst>
        </pc:spChg>
        <pc:spChg chg="mod">
          <ac:chgData name="Millie Taylor" userId="98a8169c-cefe-4ae2-b00c-a4a48ec7a1b8" providerId="ADAL" clId="{619BFD25-410D-41AB-A1AF-AF5B37E961E6}" dt="2020-02-18T12:10:43.119" v="4426" actId="20577"/>
          <ac:spMkLst>
            <pc:docMk/>
            <pc:sldMk cId="3904546936" sldId="325"/>
            <ac:spMk id="9" creationId="{27B42A6D-15A6-4912-A996-7976DA97D2F3}"/>
          </ac:spMkLst>
        </pc:spChg>
      </pc:sldChg>
      <pc:sldChg chg="addSp modSp add modAnim">
        <pc:chgData name="Millie Taylor" userId="98a8169c-cefe-4ae2-b00c-a4a48ec7a1b8" providerId="ADAL" clId="{619BFD25-410D-41AB-A1AF-AF5B37E961E6}" dt="2020-02-18T13:56:33.775" v="8139" actId="20577"/>
        <pc:sldMkLst>
          <pc:docMk/>
          <pc:sldMk cId="636580898" sldId="326"/>
        </pc:sldMkLst>
        <pc:spChg chg="mod">
          <ac:chgData name="Millie Taylor" userId="98a8169c-cefe-4ae2-b00c-a4a48ec7a1b8" providerId="ADAL" clId="{619BFD25-410D-41AB-A1AF-AF5B37E961E6}" dt="2020-02-18T12:07:43.966" v="4381" actId="14100"/>
          <ac:spMkLst>
            <pc:docMk/>
            <pc:sldMk cId="636580898" sldId="326"/>
            <ac:spMk id="2" creationId="{38729CA2-BDBB-45C5-AC3E-A977EA6E610F}"/>
          </ac:spMkLst>
        </pc:spChg>
        <pc:spChg chg="mod">
          <ac:chgData name="Millie Taylor" userId="98a8169c-cefe-4ae2-b00c-a4a48ec7a1b8" providerId="ADAL" clId="{619BFD25-410D-41AB-A1AF-AF5B37E961E6}" dt="2020-02-18T12:03:50.417" v="4345" actId="20577"/>
          <ac:spMkLst>
            <pc:docMk/>
            <pc:sldMk cId="636580898" sldId="326"/>
            <ac:spMk id="9" creationId="{570AFD94-889A-4C02-B9F5-E8303E0AE1A0}"/>
          </ac:spMkLst>
        </pc:spChg>
        <pc:spChg chg="add mod">
          <ac:chgData name="Millie Taylor" userId="98a8169c-cefe-4ae2-b00c-a4a48ec7a1b8" providerId="ADAL" clId="{619BFD25-410D-41AB-A1AF-AF5B37E961E6}" dt="2020-02-18T13:56:33.775" v="8139" actId="20577"/>
          <ac:spMkLst>
            <pc:docMk/>
            <pc:sldMk cId="636580898" sldId="326"/>
            <ac:spMk id="10" creationId="{F2BB602F-B59F-4C25-B442-CA0F8E4446F5}"/>
          </ac:spMkLst>
        </pc:spChg>
        <pc:spChg chg="mod">
          <ac:chgData name="Millie Taylor" userId="98a8169c-cefe-4ae2-b00c-a4a48ec7a1b8" providerId="ADAL" clId="{619BFD25-410D-41AB-A1AF-AF5B37E961E6}" dt="2020-02-18T12:08:34.085" v="4392" actId="1076"/>
          <ac:spMkLst>
            <pc:docMk/>
            <pc:sldMk cId="636580898" sldId="326"/>
            <ac:spMk id="24" creationId="{575204C5-7295-4A43-B6D9-3672BAD1D003}"/>
          </ac:spMkLst>
        </pc:spChg>
      </pc:sldChg>
      <pc:sldChg chg="modSp add">
        <pc:chgData name="Millie Taylor" userId="98a8169c-cefe-4ae2-b00c-a4a48ec7a1b8" providerId="ADAL" clId="{619BFD25-410D-41AB-A1AF-AF5B37E961E6}" dt="2020-02-18T12:11:29.782" v="4471" actId="20577"/>
        <pc:sldMkLst>
          <pc:docMk/>
          <pc:sldMk cId="1142404479" sldId="327"/>
        </pc:sldMkLst>
        <pc:spChg chg="mod">
          <ac:chgData name="Millie Taylor" userId="98a8169c-cefe-4ae2-b00c-a4a48ec7a1b8" providerId="ADAL" clId="{619BFD25-410D-41AB-A1AF-AF5B37E961E6}" dt="2020-02-18T12:11:29.782" v="4471" actId="20577"/>
          <ac:spMkLst>
            <pc:docMk/>
            <pc:sldMk cId="1142404479" sldId="327"/>
            <ac:spMk id="2" creationId="{B99CE19E-62DB-4D7E-8D52-F351003AB9C1}"/>
          </ac:spMkLst>
        </pc:spChg>
        <pc:spChg chg="mod">
          <ac:chgData name="Millie Taylor" userId="98a8169c-cefe-4ae2-b00c-a4a48ec7a1b8" providerId="ADAL" clId="{619BFD25-410D-41AB-A1AF-AF5B37E961E6}" dt="2020-02-18T12:08:56.129" v="4404" actId="20577"/>
          <ac:spMkLst>
            <pc:docMk/>
            <pc:sldMk cId="1142404479" sldId="327"/>
            <ac:spMk id="8" creationId="{1C8625E5-A74D-4A82-945D-BCCB90D9722A}"/>
          </ac:spMkLst>
        </pc:spChg>
        <pc:spChg chg="mod">
          <ac:chgData name="Millie Taylor" userId="98a8169c-cefe-4ae2-b00c-a4a48ec7a1b8" providerId="ADAL" clId="{619BFD25-410D-41AB-A1AF-AF5B37E961E6}" dt="2020-02-18T12:10:52.317" v="4436" actId="20577"/>
          <ac:spMkLst>
            <pc:docMk/>
            <pc:sldMk cId="1142404479" sldId="327"/>
            <ac:spMk id="9" creationId="{27B42A6D-15A6-4912-A996-7976DA97D2F3}"/>
          </ac:spMkLst>
        </pc:spChg>
      </pc:sldChg>
      <pc:sldChg chg="addSp modSp add modAnim">
        <pc:chgData name="Millie Taylor" userId="98a8169c-cefe-4ae2-b00c-a4a48ec7a1b8" providerId="ADAL" clId="{619BFD25-410D-41AB-A1AF-AF5B37E961E6}" dt="2020-02-18T13:55:48.118" v="8123"/>
        <pc:sldMkLst>
          <pc:docMk/>
          <pc:sldMk cId="1671119483" sldId="328"/>
        </pc:sldMkLst>
        <pc:spChg chg="mod">
          <ac:chgData name="Millie Taylor" userId="98a8169c-cefe-4ae2-b00c-a4a48ec7a1b8" providerId="ADAL" clId="{619BFD25-410D-41AB-A1AF-AF5B37E961E6}" dt="2020-02-18T12:22:31.954" v="4547" actId="20577"/>
          <ac:spMkLst>
            <pc:docMk/>
            <pc:sldMk cId="1671119483" sldId="328"/>
            <ac:spMk id="2" creationId="{29540000-8104-4FA6-BBCD-EB11C7174E4E}"/>
          </ac:spMkLst>
        </pc:spChg>
        <pc:spChg chg="mod">
          <ac:chgData name="Millie Taylor" userId="98a8169c-cefe-4ae2-b00c-a4a48ec7a1b8" providerId="ADAL" clId="{619BFD25-410D-41AB-A1AF-AF5B37E961E6}" dt="2020-02-18T12:20:32.342" v="4531" actId="207"/>
          <ac:spMkLst>
            <pc:docMk/>
            <pc:sldMk cId="1671119483" sldId="328"/>
            <ac:spMk id="8" creationId="{1C8625E5-A74D-4A82-945D-BCCB90D9722A}"/>
          </ac:spMkLst>
        </pc:spChg>
        <pc:spChg chg="mod">
          <ac:chgData name="Millie Taylor" userId="98a8169c-cefe-4ae2-b00c-a4a48ec7a1b8" providerId="ADAL" clId="{619BFD25-410D-41AB-A1AF-AF5B37E961E6}" dt="2020-02-18T12:22:53.593" v="4559" actId="1076"/>
          <ac:spMkLst>
            <pc:docMk/>
            <pc:sldMk cId="1671119483" sldId="328"/>
            <ac:spMk id="14" creationId="{44B90FC2-C7B7-489C-9059-A43411380547}"/>
          </ac:spMkLst>
        </pc:spChg>
        <pc:spChg chg="mod">
          <ac:chgData name="Millie Taylor" userId="98a8169c-cefe-4ae2-b00c-a4a48ec7a1b8" providerId="ADAL" clId="{619BFD25-410D-41AB-A1AF-AF5B37E961E6}" dt="2020-02-18T12:23:03.910" v="4561" actId="1076"/>
          <ac:spMkLst>
            <pc:docMk/>
            <pc:sldMk cId="1671119483" sldId="328"/>
            <ac:spMk id="15" creationId="{6D641811-8364-4CE7-95B2-D6A7F43FDA4A}"/>
          </ac:spMkLst>
        </pc:spChg>
        <pc:spChg chg="mod">
          <ac:chgData name="Millie Taylor" userId="98a8169c-cefe-4ae2-b00c-a4a48ec7a1b8" providerId="ADAL" clId="{619BFD25-410D-41AB-A1AF-AF5B37E961E6}" dt="2020-02-18T12:22:58.787" v="4560" actId="1076"/>
          <ac:spMkLst>
            <pc:docMk/>
            <pc:sldMk cId="1671119483" sldId="328"/>
            <ac:spMk id="16" creationId="{0953A221-91FC-4FE5-AE76-DBA5D40EF951}"/>
          </ac:spMkLst>
        </pc:spChg>
        <pc:spChg chg="mod">
          <ac:chgData name="Millie Taylor" userId="98a8169c-cefe-4ae2-b00c-a4a48ec7a1b8" providerId="ADAL" clId="{619BFD25-410D-41AB-A1AF-AF5B37E961E6}" dt="2020-02-18T12:22:58.787" v="4560" actId="1076"/>
          <ac:spMkLst>
            <pc:docMk/>
            <pc:sldMk cId="1671119483" sldId="328"/>
            <ac:spMk id="17" creationId="{0AA370CA-BDCF-44D1-AE78-D3701DCD97BE}"/>
          </ac:spMkLst>
        </pc:spChg>
        <pc:spChg chg="mod">
          <ac:chgData name="Millie Taylor" userId="98a8169c-cefe-4ae2-b00c-a4a48ec7a1b8" providerId="ADAL" clId="{619BFD25-410D-41AB-A1AF-AF5B37E961E6}" dt="2020-02-18T12:22:53.593" v="4559" actId="1076"/>
          <ac:spMkLst>
            <pc:docMk/>
            <pc:sldMk cId="1671119483" sldId="328"/>
            <ac:spMk id="18" creationId="{6AFF2563-DA19-4B9E-ACC2-C861796E9711}"/>
          </ac:spMkLst>
        </pc:spChg>
        <pc:spChg chg="mod">
          <ac:chgData name="Millie Taylor" userId="98a8169c-cefe-4ae2-b00c-a4a48ec7a1b8" providerId="ADAL" clId="{619BFD25-410D-41AB-A1AF-AF5B37E961E6}" dt="2020-02-18T12:23:03.910" v="4561" actId="1076"/>
          <ac:spMkLst>
            <pc:docMk/>
            <pc:sldMk cId="1671119483" sldId="328"/>
            <ac:spMk id="19" creationId="{A0EE49E9-E26E-42E7-82B7-1D85D4EFDEC1}"/>
          </ac:spMkLst>
        </pc:spChg>
        <pc:spChg chg="mod">
          <ac:chgData name="Millie Taylor" userId="98a8169c-cefe-4ae2-b00c-a4a48ec7a1b8" providerId="ADAL" clId="{619BFD25-410D-41AB-A1AF-AF5B37E961E6}" dt="2020-02-18T12:23:03.910" v="4561" actId="1076"/>
          <ac:spMkLst>
            <pc:docMk/>
            <pc:sldMk cId="1671119483" sldId="328"/>
            <ac:spMk id="20" creationId="{2EA159FC-D24B-46BA-8CE9-49C9EF0CD828}"/>
          </ac:spMkLst>
        </pc:spChg>
        <pc:spChg chg="mod">
          <ac:chgData name="Millie Taylor" userId="98a8169c-cefe-4ae2-b00c-a4a48ec7a1b8" providerId="ADAL" clId="{619BFD25-410D-41AB-A1AF-AF5B37E961E6}" dt="2020-02-18T12:22:58.787" v="4560" actId="1076"/>
          <ac:spMkLst>
            <pc:docMk/>
            <pc:sldMk cId="1671119483" sldId="328"/>
            <ac:spMk id="21" creationId="{552BFE73-C894-4C63-B388-8556A9B7F229}"/>
          </ac:spMkLst>
        </pc:spChg>
        <pc:spChg chg="mod">
          <ac:chgData name="Millie Taylor" userId="98a8169c-cefe-4ae2-b00c-a4a48ec7a1b8" providerId="ADAL" clId="{619BFD25-410D-41AB-A1AF-AF5B37E961E6}" dt="2020-02-18T12:22:53.593" v="4559" actId="1076"/>
          <ac:spMkLst>
            <pc:docMk/>
            <pc:sldMk cId="1671119483" sldId="328"/>
            <ac:spMk id="22" creationId="{31D13FAC-5741-49D6-99E9-E5F4C3105D9D}"/>
          </ac:spMkLst>
        </pc:spChg>
        <pc:spChg chg="add mod">
          <ac:chgData name="Millie Taylor" userId="98a8169c-cefe-4ae2-b00c-a4a48ec7a1b8" providerId="ADAL" clId="{619BFD25-410D-41AB-A1AF-AF5B37E961E6}" dt="2020-02-18T12:22:49.563" v="4558" actId="1076"/>
          <ac:spMkLst>
            <pc:docMk/>
            <pc:sldMk cId="1671119483" sldId="328"/>
            <ac:spMk id="23" creationId="{ADF805A1-F44C-40DE-9091-601282CBC41A}"/>
          </ac:spMkLst>
        </pc:spChg>
      </pc:sldChg>
      <pc:sldChg chg="addSp delSp modSp add modAnim">
        <pc:chgData name="Millie Taylor" userId="98a8169c-cefe-4ae2-b00c-a4a48ec7a1b8" providerId="ADAL" clId="{619BFD25-410D-41AB-A1AF-AF5B37E961E6}" dt="2020-02-18T13:47:50.028" v="8089"/>
        <pc:sldMkLst>
          <pc:docMk/>
          <pc:sldMk cId="1371745430" sldId="329"/>
        </pc:sldMkLst>
        <pc:spChg chg="mod">
          <ac:chgData name="Millie Taylor" userId="98a8169c-cefe-4ae2-b00c-a4a48ec7a1b8" providerId="ADAL" clId="{619BFD25-410D-41AB-A1AF-AF5B37E961E6}" dt="2020-02-18T12:51:27.757" v="6174" actId="207"/>
          <ac:spMkLst>
            <pc:docMk/>
            <pc:sldMk cId="1371745430" sldId="329"/>
            <ac:spMk id="8" creationId="{1C8625E5-A74D-4A82-945D-BCCB90D9722A}"/>
          </ac:spMkLst>
        </pc:spChg>
        <pc:spChg chg="mod">
          <ac:chgData name="Millie Taylor" userId="98a8169c-cefe-4ae2-b00c-a4a48ec7a1b8" providerId="ADAL" clId="{619BFD25-410D-41AB-A1AF-AF5B37E961E6}" dt="2020-02-18T12:39:17.263" v="5794" actId="1076"/>
          <ac:spMkLst>
            <pc:docMk/>
            <pc:sldMk cId="1371745430" sldId="329"/>
            <ac:spMk id="9" creationId="{570AFD94-889A-4C02-B9F5-E8303E0AE1A0}"/>
          </ac:spMkLst>
        </pc:spChg>
        <pc:spChg chg="mod">
          <ac:chgData name="Millie Taylor" userId="98a8169c-cefe-4ae2-b00c-a4a48ec7a1b8" providerId="ADAL" clId="{619BFD25-410D-41AB-A1AF-AF5B37E961E6}" dt="2020-02-18T12:39:30.352" v="5796"/>
          <ac:spMkLst>
            <pc:docMk/>
            <pc:sldMk cId="1371745430" sldId="329"/>
            <ac:spMk id="23" creationId="{98ED269F-00A7-4F55-82C3-3B7C2B226752}"/>
          </ac:spMkLst>
        </pc:spChg>
        <pc:spChg chg="mod">
          <ac:chgData name="Millie Taylor" userId="98a8169c-cefe-4ae2-b00c-a4a48ec7a1b8" providerId="ADAL" clId="{619BFD25-410D-41AB-A1AF-AF5B37E961E6}" dt="2020-02-18T12:40:48.280" v="5816" actId="14100"/>
          <ac:spMkLst>
            <pc:docMk/>
            <pc:sldMk cId="1371745430" sldId="329"/>
            <ac:spMk id="24" creationId="{0800C177-4924-4446-841D-8712822F1995}"/>
          </ac:spMkLst>
        </pc:spChg>
        <pc:spChg chg="mod">
          <ac:chgData name="Millie Taylor" userId="98a8169c-cefe-4ae2-b00c-a4a48ec7a1b8" providerId="ADAL" clId="{619BFD25-410D-41AB-A1AF-AF5B37E961E6}" dt="2020-02-18T12:41:59.805" v="5827" actId="1076"/>
          <ac:spMkLst>
            <pc:docMk/>
            <pc:sldMk cId="1371745430" sldId="329"/>
            <ac:spMk id="25" creationId="{07FE0F7F-3C16-4E76-A494-79BF9EA6A30B}"/>
          </ac:spMkLst>
        </pc:spChg>
        <pc:spChg chg="add del mod">
          <ac:chgData name="Millie Taylor" userId="98a8169c-cefe-4ae2-b00c-a4a48ec7a1b8" providerId="ADAL" clId="{619BFD25-410D-41AB-A1AF-AF5B37E961E6}" dt="2020-02-18T12:41:59.805" v="5827" actId="1076"/>
          <ac:spMkLst>
            <pc:docMk/>
            <pc:sldMk cId="1371745430" sldId="329"/>
            <ac:spMk id="29" creationId="{3CAC1A29-6D16-4D37-B41A-96C70863787D}"/>
          </ac:spMkLst>
        </pc:spChg>
        <pc:spChg chg="mod">
          <ac:chgData name="Millie Taylor" userId="98a8169c-cefe-4ae2-b00c-a4a48ec7a1b8" providerId="ADAL" clId="{619BFD25-410D-41AB-A1AF-AF5B37E961E6}" dt="2020-02-18T12:41:22.637" v="5821" actId="1076"/>
          <ac:spMkLst>
            <pc:docMk/>
            <pc:sldMk cId="1371745430" sldId="329"/>
            <ac:spMk id="30" creationId="{39A193CA-E26C-4358-861F-1BD4402CE112}"/>
          </ac:spMkLst>
        </pc:spChg>
        <pc:spChg chg="mod">
          <ac:chgData name="Millie Taylor" userId="98a8169c-cefe-4ae2-b00c-a4a48ec7a1b8" providerId="ADAL" clId="{619BFD25-410D-41AB-A1AF-AF5B37E961E6}" dt="2020-02-18T12:41:59.805" v="5827" actId="1076"/>
          <ac:spMkLst>
            <pc:docMk/>
            <pc:sldMk cId="1371745430" sldId="329"/>
            <ac:spMk id="31" creationId="{D8E87C07-B3A1-4A82-BF3D-277CD8A5082E}"/>
          </ac:spMkLst>
        </pc:spChg>
        <pc:spChg chg="mod">
          <ac:chgData name="Millie Taylor" userId="98a8169c-cefe-4ae2-b00c-a4a48ec7a1b8" providerId="ADAL" clId="{619BFD25-410D-41AB-A1AF-AF5B37E961E6}" dt="2020-02-18T12:41:59.805" v="5827" actId="1076"/>
          <ac:spMkLst>
            <pc:docMk/>
            <pc:sldMk cId="1371745430" sldId="329"/>
            <ac:spMk id="32" creationId="{20B3115D-97CB-421A-A6BC-6862B41509E1}"/>
          </ac:spMkLst>
        </pc:spChg>
        <pc:spChg chg="mod">
          <ac:chgData name="Millie Taylor" userId="98a8169c-cefe-4ae2-b00c-a4a48ec7a1b8" providerId="ADAL" clId="{619BFD25-410D-41AB-A1AF-AF5B37E961E6}" dt="2020-02-18T12:41:59.805" v="5827" actId="1076"/>
          <ac:spMkLst>
            <pc:docMk/>
            <pc:sldMk cId="1371745430" sldId="329"/>
            <ac:spMk id="33" creationId="{8029D24E-43D8-49F9-92E9-94A680DF2F15}"/>
          </ac:spMkLst>
        </pc:spChg>
        <pc:spChg chg="del">
          <ac:chgData name="Millie Taylor" userId="98a8169c-cefe-4ae2-b00c-a4a48ec7a1b8" providerId="ADAL" clId="{619BFD25-410D-41AB-A1AF-AF5B37E961E6}" dt="2020-02-18T12:41:26.010" v="5822" actId="478"/>
          <ac:spMkLst>
            <pc:docMk/>
            <pc:sldMk cId="1371745430" sldId="329"/>
            <ac:spMk id="34" creationId="{8E12E54F-DFAC-44AA-9261-CE182AECBC9B}"/>
          </ac:spMkLst>
        </pc:spChg>
        <pc:spChg chg="del">
          <ac:chgData name="Millie Taylor" userId="98a8169c-cefe-4ae2-b00c-a4a48ec7a1b8" providerId="ADAL" clId="{619BFD25-410D-41AB-A1AF-AF5B37E961E6}" dt="2020-02-18T12:40:45.212" v="5815" actId="478"/>
          <ac:spMkLst>
            <pc:docMk/>
            <pc:sldMk cId="1371745430" sldId="329"/>
            <ac:spMk id="35" creationId="{94BE2A93-1C1B-40E1-9080-7A40CBEF6E97}"/>
          </ac:spMkLst>
        </pc:spChg>
        <pc:spChg chg="del">
          <ac:chgData name="Millie Taylor" userId="98a8169c-cefe-4ae2-b00c-a4a48ec7a1b8" providerId="ADAL" clId="{619BFD25-410D-41AB-A1AF-AF5B37E961E6}" dt="2020-02-18T12:40:45.212" v="5815" actId="478"/>
          <ac:spMkLst>
            <pc:docMk/>
            <pc:sldMk cId="1371745430" sldId="329"/>
            <ac:spMk id="36" creationId="{86D27FD0-53DC-4368-B35A-200569EB48C3}"/>
          </ac:spMkLst>
        </pc:spChg>
        <pc:spChg chg="del">
          <ac:chgData name="Millie Taylor" userId="98a8169c-cefe-4ae2-b00c-a4a48ec7a1b8" providerId="ADAL" clId="{619BFD25-410D-41AB-A1AF-AF5B37E961E6}" dt="2020-02-18T12:40:45.212" v="5815" actId="478"/>
          <ac:spMkLst>
            <pc:docMk/>
            <pc:sldMk cId="1371745430" sldId="329"/>
            <ac:spMk id="37" creationId="{394E0062-98A2-442B-BECD-06A51D600AB7}"/>
          </ac:spMkLst>
        </pc:spChg>
      </pc:sldChg>
      <pc:sldChg chg="delSp modSp add del">
        <pc:chgData name="Millie Taylor" userId="98a8169c-cefe-4ae2-b00c-a4a48ec7a1b8" providerId="ADAL" clId="{619BFD25-410D-41AB-A1AF-AF5B37E961E6}" dt="2020-02-18T13:04:29.213" v="7067" actId="2696"/>
        <pc:sldMkLst>
          <pc:docMk/>
          <pc:sldMk cId="2799222096" sldId="330"/>
        </pc:sldMkLst>
        <pc:spChg chg="mod">
          <ac:chgData name="Millie Taylor" userId="98a8169c-cefe-4ae2-b00c-a4a48ec7a1b8" providerId="ADAL" clId="{619BFD25-410D-41AB-A1AF-AF5B37E961E6}" dt="2020-02-18T12:58:29.840" v="6814" actId="2711"/>
          <ac:spMkLst>
            <pc:docMk/>
            <pc:sldMk cId="2799222096" sldId="330"/>
            <ac:spMk id="2" creationId="{BB870B0D-5583-4169-AD82-A084152CD3EE}"/>
          </ac:spMkLst>
        </pc:spChg>
        <pc:spChg chg="mod">
          <ac:chgData name="Millie Taylor" userId="98a8169c-cefe-4ae2-b00c-a4a48ec7a1b8" providerId="ADAL" clId="{619BFD25-410D-41AB-A1AF-AF5B37E961E6}" dt="2020-02-18T12:51:46.478" v="6177" actId="207"/>
          <ac:spMkLst>
            <pc:docMk/>
            <pc:sldMk cId="2799222096" sldId="330"/>
            <ac:spMk id="8" creationId="{1C8625E5-A74D-4A82-945D-BCCB90D9722A}"/>
          </ac:spMkLst>
        </pc:spChg>
        <pc:spChg chg="del">
          <ac:chgData name="Millie Taylor" userId="98a8169c-cefe-4ae2-b00c-a4a48ec7a1b8" providerId="ADAL" clId="{619BFD25-410D-41AB-A1AF-AF5B37E961E6}" dt="2020-02-18T12:48:47.605" v="6143" actId="478"/>
          <ac:spMkLst>
            <pc:docMk/>
            <pc:sldMk cId="2799222096" sldId="330"/>
            <ac:spMk id="14" creationId="{44B90FC2-C7B7-489C-9059-A43411380547}"/>
          </ac:spMkLst>
        </pc:spChg>
        <pc:spChg chg="del">
          <ac:chgData name="Millie Taylor" userId="98a8169c-cefe-4ae2-b00c-a4a48ec7a1b8" providerId="ADAL" clId="{619BFD25-410D-41AB-A1AF-AF5B37E961E6}" dt="2020-02-18T12:48:47.605" v="6143" actId="478"/>
          <ac:spMkLst>
            <pc:docMk/>
            <pc:sldMk cId="2799222096" sldId="330"/>
            <ac:spMk id="15" creationId="{6D641811-8364-4CE7-95B2-D6A7F43FDA4A}"/>
          </ac:spMkLst>
        </pc:spChg>
        <pc:spChg chg="del">
          <ac:chgData name="Millie Taylor" userId="98a8169c-cefe-4ae2-b00c-a4a48ec7a1b8" providerId="ADAL" clId="{619BFD25-410D-41AB-A1AF-AF5B37E961E6}" dt="2020-02-18T12:48:47.605" v="6143" actId="478"/>
          <ac:spMkLst>
            <pc:docMk/>
            <pc:sldMk cId="2799222096" sldId="330"/>
            <ac:spMk id="16" creationId="{0953A221-91FC-4FE5-AE76-DBA5D40EF951}"/>
          </ac:spMkLst>
        </pc:spChg>
        <pc:spChg chg="del">
          <ac:chgData name="Millie Taylor" userId="98a8169c-cefe-4ae2-b00c-a4a48ec7a1b8" providerId="ADAL" clId="{619BFD25-410D-41AB-A1AF-AF5B37E961E6}" dt="2020-02-18T12:48:47.605" v="6143" actId="478"/>
          <ac:spMkLst>
            <pc:docMk/>
            <pc:sldMk cId="2799222096" sldId="330"/>
            <ac:spMk id="17" creationId="{0AA370CA-BDCF-44D1-AE78-D3701DCD97BE}"/>
          </ac:spMkLst>
        </pc:spChg>
        <pc:spChg chg="del">
          <ac:chgData name="Millie Taylor" userId="98a8169c-cefe-4ae2-b00c-a4a48ec7a1b8" providerId="ADAL" clId="{619BFD25-410D-41AB-A1AF-AF5B37E961E6}" dt="2020-02-18T12:48:47.605" v="6143" actId="478"/>
          <ac:spMkLst>
            <pc:docMk/>
            <pc:sldMk cId="2799222096" sldId="330"/>
            <ac:spMk id="18" creationId="{6AFF2563-DA19-4B9E-ACC2-C861796E9711}"/>
          </ac:spMkLst>
        </pc:spChg>
        <pc:spChg chg="del">
          <ac:chgData name="Millie Taylor" userId="98a8169c-cefe-4ae2-b00c-a4a48ec7a1b8" providerId="ADAL" clId="{619BFD25-410D-41AB-A1AF-AF5B37E961E6}" dt="2020-02-18T12:48:47.605" v="6143" actId="478"/>
          <ac:spMkLst>
            <pc:docMk/>
            <pc:sldMk cId="2799222096" sldId="330"/>
            <ac:spMk id="19" creationId="{A0EE49E9-E26E-42E7-82B7-1D85D4EFDEC1}"/>
          </ac:spMkLst>
        </pc:spChg>
        <pc:spChg chg="del">
          <ac:chgData name="Millie Taylor" userId="98a8169c-cefe-4ae2-b00c-a4a48ec7a1b8" providerId="ADAL" clId="{619BFD25-410D-41AB-A1AF-AF5B37E961E6}" dt="2020-02-18T12:48:47.605" v="6143" actId="478"/>
          <ac:spMkLst>
            <pc:docMk/>
            <pc:sldMk cId="2799222096" sldId="330"/>
            <ac:spMk id="20" creationId="{2EA159FC-D24B-46BA-8CE9-49C9EF0CD828}"/>
          </ac:spMkLst>
        </pc:spChg>
        <pc:spChg chg="del">
          <ac:chgData name="Millie Taylor" userId="98a8169c-cefe-4ae2-b00c-a4a48ec7a1b8" providerId="ADAL" clId="{619BFD25-410D-41AB-A1AF-AF5B37E961E6}" dt="2020-02-18T12:48:47.605" v="6143" actId="478"/>
          <ac:spMkLst>
            <pc:docMk/>
            <pc:sldMk cId="2799222096" sldId="330"/>
            <ac:spMk id="21" creationId="{552BFE73-C894-4C63-B388-8556A9B7F229}"/>
          </ac:spMkLst>
        </pc:spChg>
        <pc:spChg chg="del">
          <ac:chgData name="Millie Taylor" userId="98a8169c-cefe-4ae2-b00c-a4a48ec7a1b8" providerId="ADAL" clId="{619BFD25-410D-41AB-A1AF-AF5B37E961E6}" dt="2020-02-18T12:48:47.605" v="6143" actId="478"/>
          <ac:spMkLst>
            <pc:docMk/>
            <pc:sldMk cId="2799222096" sldId="330"/>
            <ac:spMk id="22" creationId="{31D13FAC-5741-49D6-99E9-E5F4C3105D9D}"/>
          </ac:spMkLst>
        </pc:spChg>
        <pc:spChg chg="mod">
          <ac:chgData name="Millie Taylor" userId="98a8169c-cefe-4ae2-b00c-a4a48ec7a1b8" providerId="ADAL" clId="{619BFD25-410D-41AB-A1AF-AF5B37E961E6}" dt="2020-02-18T12:55:00.029" v="6321" actId="20577"/>
          <ac:spMkLst>
            <pc:docMk/>
            <pc:sldMk cId="2799222096" sldId="330"/>
            <ac:spMk id="25" creationId="{6192AF49-F2FE-4F15-AA8F-5CD16A55506E}"/>
          </ac:spMkLst>
        </pc:spChg>
      </pc:sldChg>
      <pc:sldChg chg="modSp add del">
        <pc:chgData name="Millie Taylor" userId="98a8169c-cefe-4ae2-b00c-a4a48ec7a1b8" providerId="ADAL" clId="{619BFD25-410D-41AB-A1AF-AF5B37E961E6}" dt="2020-02-18T13:14:58.957" v="7521" actId="2696"/>
        <pc:sldMkLst>
          <pc:docMk/>
          <pc:sldMk cId="2552038969" sldId="331"/>
        </pc:sldMkLst>
        <pc:spChg chg="mod">
          <ac:chgData name="Millie Taylor" userId="98a8169c-cefe-4ae2-b00c-a4a48ec7a1b8" providerId="ADAL" clId="{619BFD25-410D-41AB-A1AF-AF5B37E961E6}" dt="2020-02-18T13:10:41.263" v="7372" actId="1076"/>
          <ac:spMkLst>
            <pc:docMk/>
            <pc:sldMk cId="2552038969" sldId="331"/>
            <ac:spMk id="2" creationId="{BB870B0D-5583-4169-AD82-A084152CD3EE}"/>
          </ac:spMkLst>
        </pc:spChg>
        <pc:spChg chg="mod">
          <ac:chgData name="Millie Taylor" userId="98a8169c-cefe-4ae2-b00c-a4a48ec7a1b8" providerId="ADAL" clId="{619BFD25-410D-41AB-A1AF-AF5B37E961E6}" dt="2020-02-18T13:08:58.985" v="7351" actId="207"/>
          <ac:spMkLst>
            <pc:docMk/>
            <pc:sldMk cId="2552038969" sldId="331"/>
            <ac:spMk id="8" creationId="{1C8625E5-A74D-4A82-945D-BCCB90D9722A}"/>
          </ac:spMkLst>
        </pc:spChg>
      </pc:sldChg>
      <pc:sldChg chg="addSp delSp modSp add modAnim modNotesTx">
        <pc:chgData name="Millie Taylor" userId="98a8169c-cefe-4ae2-b00c-a4a48ec7a1b8" providerId="ADAL" clId="{619BFD25-410D-41AB-A1AF-AF5B37E961E6}" dt="2020-02-18T13:48:07.498" v="8097"/>
        <pc:sldMkLst>
          <pc:docMk/>
          <pc:sldMk cId="854999849" sldId="332"/>
        </pc:sldMkLst>
        <pc:spChg chg="mod">
          <ac:chgData name="Millie Taylor" userId="98a8169c-cefe-4ae2-b00c-a4a48ec7a1b8" providerId="ADAL" clId="{619BFD25-410D-41AB-A1AF-AF5B37E961E6}" dt="2020-02-18T12:59:03.213" v="6816" actId="207"/>
          <ac:spMkLst>
            <pc:docMk/>
            <pc:sldMk cId="854999849" sldId="332"/>
            <ac:spMk id="8" creationId="{1C8625E5-A74D-4A82-945D-BCCB90D9722A}"/>
          </ac:spMkLst>
        </pc:spChg>
        <pc:spChg chg="mod">
          <ac:chgData name="Millie Taylor" userId="98a8169c-cefe-4ae2-b00c-a4a48ec7a1b8" providerId="ADAL" clId="{619BFD25-410D-41AB-A1AF-AF5B37E961E6}" dt="2020-02-18T13:03:14.039" v="7057" actId="1076"/>
          <ac:spMkLst>
            <pc:docMk/>
            <pc:sldMk cId="854999849" sldId="332"/>
            <ac:spMk id="14" creationId="{44B90FC2-C7B7-489C-9059-A43411380547}"/>
          </ac:spMkLst>
        </pc:spChg>
        <pc:spChg chg="mod">
          <ac:chgData name="Millie Taylor" userId="98a8169c-cefe-4ae2-b00c-a4a48ec7a1b8" providerId="ADAL" clId="{619BFD25-410D-41AB-A1AF-AF5B37E961E6}" dt="2020-02-18T13:16:34.850" v="7633" actId="1076"/>
          <ac:spMkLst>
            <pc:docMk/>
            <pc:sldMk cId="854999849" sldId="332"/>
            <ac:spMk id="15" creationId="{6D641811-8364-4CE7-95B2-D6A7F43FDA4A}"/>
          </ac:spMkLst>
        </pc:spChg>
        <pc:spChg chg="mod">
          <ac:chgData name="Millie Taylor" userId="98a8169c-cefe-4ae2-b00c-a4a48ec7a1b8" providerId="ADAL" clId="{619BFD25-410D-41AB-A1AF-AF5B37E961E6}" dt="2020-02-18T13:16:29.615" v="7632" actId="1076"/>
          <ac:spMkLst>
            <pc:docMk/>
            <pc:sldMk cId="854999849" sldId="332"/>
            <ac:spMk id="16" creationId="{0953A221-91FC-4FE5-AE76-DBA5D40EF951}"/>
          </ac:spMkLst>
        </pc:spChg>
        <pc:spChg chg="mod">
          <ac:chgData name="Millie Taylor" userId="98a8169c-cefe-4ae2-b00c-a4a48ec7a1b8" providerId="ADAL" clId="{619BFD25-410D-41AB-A1AF-AF5B37E961E6}" dt="2020-02-18T13:16:29.615" v="7632" actId="1076"/>
          <ac:spMkLst>
            <pc:docMk/>
            <pc:sldMk cId="854999849" sldId="332"/>
            <ac:spMk id="17" creationId="{0AA370CA-BDCF-44D1-AE78-D3701DCD97BE}"/>
          </ac:spMkLst>
        </pc:spChg>
        <pc:spChg chg="mod">
          <ac:chgData name="Millie Taylor" userId="98a8169c-cefe-4ae2-b00c-a4a48ec7a1b8" providerId="ADAL" clId="{619BFD25-410D-41AB-A1AF-AF5B37E961E6}" dt="2020-02-18T13:03:14.039" v="7057" actId="1076"/>
          <ac:spMkLst>
            <pc:docMk/>
            <pc:sldMk cId="854999849" sldId="332"/>
            <ac:spMk id="18" creationId="{6AFF2563-DA19-4B9E-ACC2-C861796E9711}"/>
          </ac:spMkLst>
        </pc:spChg>
        <pc:spChg chg="mod">
          <ac:chgData name="Millie Taylor" userId="98a8169c-cefe-4ae2-b00c-a4a48ec7a1b8" providerId="ADAL" clId="{619BFD25-410D-41AB-A1AF-AF5B37E961E6}" dt="2020-02-18T13:16:34.850" v="7633" actId="1076"/>
          <ac:spMkLst>
            <pc:docMk/>
            <pc:sldMk cId="854999849" sldId="332"/>
            <ac:spMk id="19" creationId="{A0EE49E9-E26E-42E7-82B7-1D85D4EFDEC1}"/>
          </ac:spMkLst>
        </pc:spChg>
        <pc:spChg chg="mod">
          <ac:chgData name="Millie Taylor" userId="98a8169c-cefe-4ae2-b00c-a4a48ec7a1b8" providerId="ADAL" clId="{619BFD25-410D-41AB-A1AF-AF5B37E961E6}" dt="2020-02-18T13:16:34.850" v="7633" actId="1076"/>
          <ac:spMkLst>
            <pc:docMk/>
            <pc:sldMk cId="854999849" sldId="332"/>
            <ac:spMk id="20" creationId="{2EA159FC-D24B-46BA-8CE9-49C9EF0CD828}"/>
          </ac:spMkLst>
        </pc:spChg>
        <pc:spChg chg="mod">
          <ac:chgData name="Millie Taylor" userId="98a8169c-cefe-4ae2-b00c-a4a48ec7a1b8" providerId="ADAL" clId="{619BFD25-410D-41AB-A1AF-AF5B37E961E6}" dt="2020-02-18T13:16:29.615" v="7632" actId="1076"/>
          <ac:spMkLst>
            <pc:docMk/>
            <pc:sldMk cId="854999849" sldId="332"/>
            <ac:spMk id="21" creationId="{552BFE73-C894-4C63-B388-8556A9B7F229}"/>
          </ac:spMkLst>
        </pc:spChg>
        <pc:spChg chg="mod">
          <ac:chgData name="Millie Taylor" userId="98a8169c-cefe-4ae2-b00c-a4a48ec7a1b8" providerId="ADAL" clId="{619BFD25-410D-41AB-A1AF-AF5B37E961E6}" dt="2020-02-18T13:03:14.039" v="7057" actId="1076"/>
          <ac:spMkLst>
            <pc:docMk/>
            <pc:sldMk cId="854999849" sldId="332"/>
            <ac:spMk id="22" creationId="{31D13FAC-5741-49D6-99E9-E5F4C3105D9D}"/>
          </ac:spMkLst>
        </pc:spChg>
        <pc:spChg chg="mod">
          <ac:chgData name="Millie Taylor" userId="98a8169c-cefe-4ae2-b00c-a4a48ec7a1b8" providerId="ADAL" clId="{619BFD25-410D-41AB-A1AF-AF5B37E961E6}" dt="2020-02-18T13:16:19.622" v="7629" actId="6549"/>
          <ac:spMkLst>
            <pc:docMk/>
            <pc:sldMk cId="854999849" sldId="332"/>
            <ac:spMk id="23" creationId="{98ED269F-00A7-4F55-82C3-3B7C2B226752}"/>
          </ac:spMkLst>
        </pc:spChg>
        <pc:spChg chg="mod">
          <ac:chgData name="Millie Taylor" userId="98a8169c-cefe-4ae2-b00c-a4a48ec7a1b8" providerId="ADAL" clId="{619BFD25-410D-41AB-A1AF-AF5B37E961E6}" dt="2020-02-18T13:13:08.010" v="7444" actId="20577"/>
          <ac:spMkLst>
            <pc:docMk/>
            <pc:sldMk cId="854999849" sldId="332"/>
            <ac:spMk id="24" creationId="{6F557512-DD70-491E-B1AE-4DBA4B3AFD98}"/>
          </ac:spMkLst>
        </pc:spChg>
        <pc:spChg chg="add mod">
          <ac:chgData name="Millie Taylor" userId="98a8169c-cefe-4ae2-b00c-a4a48ec7a1b8" providerId="ADAL" clId="{619BFD25-410D-41AB-A1AF-AF5B37E961E6}" dt="2020-02-18T13:16:37.193" v="7635" actId="1076"/>
          <ac:spMkLst>
            <pc:docMk/>
            <pc:sldMk cId="854999849" sldId="332"/>
            <ac:spMk id="25" creationId="{CAE2D707-8993-4D8F-9F68-F0CD08C7D457}"/>
          </ac:spMkLst>
        </pc:spChg>
        <pc:spChg chg="add del mod">
          <ac:chgData name="Millie Taylor" userId="98a8169c-cefe-4ae2-b00c-a4a48ec7a1b8" providerId="ADAL" clId="{619BFD25-410D-41AB-A1AF-AF5B37E961E6}" dt="2020-02-18T13:14:36.401" v="7517" actId="478"/>
          <ac:spMkLst>
            <pc:docMk/>
            <pc:sldMk cId="854999849" sldId="332"/>
            <ac:spMk id="26" creationId="{6E20B96E-01C1-4A9B-ADED-7F4E3D0F329E}"/>
          </ac:spMkLst>
        </pc:spChg>
        <pc:spChg chg="add mod">
          <ac:chgData name="Millie Taylor" userId="98a8169c-cefe-4ae2-b00c-a4a48ec7a1b8" providerId="ADAL" clId="{619BFD25-410D-41AB-A1AF-AF5B37E961E6}" dt="2020-02-18T13:16:45.375" v="7637" actId="1076"/>
          <ac:spMkLst>
            <pc:docMk/>
            <pc:sldMk cId="854999849" sldId="332"/>
            <ac:spMk id="27" creationId="{321128DF-1664-4685-986C-9966D5FE61F8}"/>
          </ac:spMkLst>
        </pc:spChg>
        <pc:spChg chg="add mod">
          <ac:chgData name="Millie Taylor" userId="98a8169c-cefe-4ae2-b00c-a4a48ec7a1b8" providerId="ADAL" clId="{619BFD25-410D-41AB-A1AF-AF5B37E961E6}" dt="2020-02-18T13:16:45.375" v="7637" actId="1076"/>
          <ac:spMkLst>
            <pc:docMk/>
            <pc:sldMk cId="854999849" sldId="332"/>
            <ac:spMk id="28" creationId="{E9D12D97-F1C4-4372-9846-02EFF6B7D183}"/>
          </ac:spMkLst>
        </pc:spChg>
        <pc:spChg chg="add mod">
          <ac:chgData name="Millie Taylor" userId="98a8169c-cefe-4ae2-b00c-a4a48ec7a1b8" providerId="ADAL" clId="{619BFD25-410D-41AB-A1AF-AF5B37E961E6}" dt="2020-02-18T13:16:45.375" v="7637" actId="1076"/>
          <ac:spMkLst>
            <pc:docMk/>
            <pc:sldMk cId="854999849" sldId="332"/>
            <ac:spMk id="29" creationId="{23351802-CF88-4F42-829D-C0D245032EFD}"/>
          </ac:spMkLst>
        </pc:spChg>
      </pc:sldChg>
    </pc:docChg>
  </pc:docChgLst>
  <pc:docChgLst>
    <pc:chgData name="Millie Taylor" userId="98a8169c-cefe-4ae2-b00c-a4a48ec7a1b8" providerId="ADAL" clId="{42F82B6D-9400-4348-8637-4909E0EFF872}"/>
    <pc:docChg chg="custSel modSld">
      <pc:chgData name="Millie Taylor" userId="98a8169c-cefe-4ae2-b00c-a4a48ec7a1b8" providerId="ADAL" clId="{42F82B6D-9400-4348-8637-4909E0EFF872}" dt="2020-03-10T10:54:41.553" v="314" actId="1076"/>
      <pc:docMkLst>
        <pc:docMk/>
      </pc:docMkLst>
      <pc:sldChg chg="addSp">
        <pc:chgData name="Millie Taylor" userId="98a8169c-cefe-4ae2-b00c-a4a48ec7a1b8" providerId="ADAL" clId="{42F82B6D-9400-4348-8637-4909E0EFF872}" dt="2020-03-02T18:15:23.709" v="273"/>
        <pc:sldMkLst>
          <pc:docMk/>
          <pc:sldMk cId="1477764629" sldId="256"/>
        </pc:sldMkLst>
        <pc:spChg chg="add">
          <ac:chgData name="Millie Taylor" userId="98a8169c-cefe-4ae2-b00c-a4a48ec7a1b8" providerId="ADAL" clId="{42F82B6D-9400-4348-8637-4909E0EFF872}" dt="2020-03-02T18:15:23.709" v="273"/>
          <ac:spMkLst>
            <pc:docMk/>
            <pc:sldMk cId="1477764629" sldId="256"/>
            <ac:spMk id="7" creationId="{2388A01A-DC9A-4E16-AE8C-E7D1558B8725}"/>
          </ac:spMkLst>
        </pc:spChg>
      </pc:sldChg>
      <pc:sldChg chg="addSp modSp modNotesTx">
        <pc:chgData name="Millie Taylor" userId="98a8169c-cefe-4ae2-b00c-a4a48ec7a1b8" providerId="ADAL" clId="{42F82B6D-9400-4348-8637-4909E0EFF872}" dt="2020-03-02T18:18:39.409" v="302" actId="20577"/>
        <pc:sldMkLst>
          <pc:docMk/>
          <pc:sldMk cId="3505343274" sldId="257"/>
        </pc:sldMkLst>
        <pc:spChg chg="add mod">
          <ac:chgData name="Millie Taylor" userId="98a8169c-cefe-4ae2-b00c-a4a48ec7a1b8" providerId="ADAL" clId="{42F82B6D-9400-4348-8637-4909E0EFF872}" dt="2020-03-02T18:13:27.875" v="258" actId="207"/>
          <ac:spMkLst>
            <pc:docMk/>
            <pc:sldMk cId="3505343274" sldId="257"/>
            <ac:spMk id="3" creationId="{0485FE84-5399-4C95-831E-19E06DCC7545}"/>
          </ac:spMkLst>
        </pc:spChg>
      </pc:sldChg>
      <pc:sldChg chg="addSp">
        <pc:chgData name="Millie Taylor" userId="98a8169c-cefe-4ae2-b00c-a4a48ec7a1b8" providerId="ADAL" clId="{42F82B6D-9400-4348-8637-4909E0EFF872}" dt="2020-03-02T18:16:03.558" v="292"/>
        <pc:sldMkLst>
          <pc:docMk/>
          <pc:sldMk cId="3528943887" sldId="288"/>
        </pc:sldMkLst>
        <pc:spChg chg="add">
          <ac:chgData name="Millie Taylor" userId="98a8169c-cefe-4ae2-b00c-a4a48ec7a1b8" providerId="ADAL" clId="{42F82B6D-9400-4348-8637-4909E0EFF872}" dt="2020-03-02T18:16:03.558" v="292"/>
          <ac:spMkLst>
            <pc:docMk/>
            <pc:sldMk cId="3528943887" sldId="288"/>
            <ac:spMk id="23" creationId="{FEB063E0-B7B5-437D-86C3-3C9D20E78480}"/>
          </ac:spMkLst>
        </pc:spChg>
      </pc:sldChg>
      <pc:sldChg chg="addSp delSp modSp delAnim modAnim">
        <pc:chgData name="Millie Taylor" userId="98a8169c-cefe-4ae2-b00c-a4a48ec7a1b8" providerId="ADAL" clId="{42F82B6D-9400-4348-8637-4909E0EFF872}" dt="2020-03-10T10:54:41.553" v="314" actId="1076"/>
        <pc:sldMkLst>
          <pc:docMk/>
          <pc:sldMk cId="3774990770" sldId="294"/>
        </pc:sldMkLst>
        <pc:spChg chg="mod">
          <ac:chgData name="Millie Taylor" userId="98a8169c-cefe-4ae2-b00c-a4a48ec7a1b8" providerId="ADAL" clId="{42F82B6D-9400-4348-8637-4909E0EFF872}" dt="2020-03-02T18:15:02.525" v="268" actId="1076"/>
          <ac:spMkLst>
            <pc:docMk/>
            <pc:sldMk cId="3774990770" sldId="294"/>
            <ac:spMk id="2" creationId="{A56F8CF4-4734-4BE6-8E88-4083180BCE14}"/>
          </ac:spMkLst>
        </pc:spChg>
        <pc:spChg chg="add">
          <ac:chgData name="Millie Taylor" userId="98a8169c-cefe-4ae2-b00c-a4a48ec7a1b8" providerId="ADAL" clId="{42F82B6D-9400-4348-8637-4909E0EFF872}" dt="2020-03-02T18:13:37.508" v="260"/>
          <ac:spMkLst>
            <pc:docMk/>
            <pc:sldMk cId="3774990770" sldId="294"/>
            <ac:spMk id="10" creationId="{85A0202D-5985-4C02-9B16-97E4BB9AC75A}"/>
          </ac:spMkLst>
        </pc:spChg>
        <pc:picChg chg="add del mod">
          <ac:chgData name="Millie Taylor" userId="98a8169c-cefe-4ae2-b00c-a4a48ec7a1b8" providerId="ADAL" clId="{42F82B6D-9400-4348-8637-4909E0EFF872}" dt="2020-03-10T10:54:23.038" v="310" actId="478"/>
          <ac:picMkLst>
            <pc:docMk/>
            <pc:sldMk cId="3774990770" sldId="294"/>
            <ac:picMk id="3" creationId="{6E3CD19C-6A47-4F92-9C06-A11BF2EA212D}"/>
          </ac:picMkLst>
        </pc:picChg>
        <pc:picChg chg="add del mod">
          <ac:chgData name="Millie Taylor" userId="98a8169c-cefe-4ae2-b00c-a4a48ec7a1b8" providerId="ADAL" clId="{42F82B6D-9400-4348-8637-4909E0EFF872}" dt="2020-03-02T18:14:19.309" v="264" actId="478"/>
          <ac:picMkLst>
            <pc:docMk/>
            <pc:sldMk cId="3774990770" sldId="294"/>
            <ac:picMk id="3" creationId="{D1C9A711-B294-4712-8B77-30DC6AC088C8}"/>
          </ac:picMkLst>
        </pc:picChg>
        <pc:picChg chg="add mod">
          <ac:chgData name="Millie Taylor" userId="98a8169c-cefe-4ae2-b00c-a4a48ec7a1b8" providerId="ADAL" clId="{42F82B6D-9400-4348-8637-4909E0EFF872}" dt="2020-03-10T10:54:41.553" v="314" actId="1076"/>
          <ac:picMkLst>
            <pc:docMk/>
            <pc:sldMk cId="3774990770" sldId="294"/>
            <ac:picMk id="4" creationId="{A9137C9B-4C3A-488E-9DFA-097526A3C38B}"/>
          </ac:picMkLst>
        </pc:picChg>
        <pc:picChg chg="add del mod">
          <ac:chgData name="Millie Taylor" userId="98a8169c-cefe-4ae2-b00c-a4a48ec7a1b8" providerId="ADAL" clId="{42F82B6D-9400-4348-8637-4909E0EFF872}" dt="2020-03-02T18:19:43.274" v="303" actId="478"/>
          <ac:picMkLst>
            <pc:docMk/>
            <pc:sldMk cId="3774990770" sldId="294"/>
            <ac:picMk id="4" creationId="{AB86BD46-D70D-456B-B392-5A8F042F256E}"/>
          </ac:picMkLst>
        </pc:picChg>
        <pc:picChg chg="mod">
          <ac:chgData name="Millie Taylor" userId="98a8169c-cefe-4ae2-b00c-a4a48ec7a1b8" providerId="ADAL" clId="{42F82B6D-9400-4348-8637-4909E0EFF872}" dt="2020-03-02T18:15:09.505" v="270" actId="14100"/>
          <ac:picMkLst>
            <pc:docMk/>
            <pc:sldMk cId="3774990770" sldId="294"/>
            <ac:picMk id="6" creationId="{153BC67C-B795-41D1-A638-C28CBBAC7DC5}"/>
          </ac:picMkLst>
        </pc:picChg>
      </pc:sldChg>
      <pc:sldChg chg="addSp">
        <pc:chgData name="Millie Taylor" userId="98a8169c-cefe-4ae2-b00c-a4a48ec7a1b8" providerId="ADAL" clId="{42F82B6D-9400-4348-8637-4909E0EFF872}" dt="2020-03-02T18:13:34.159" v="259"/>
        <pc:sldMkLst>
          <pc:docMk/>
          <pc:sldMk cId="22804296" sldId="296"/>
        </pc:sldMkLst>
        <pc:spChg chg="add">
          <ac:chgData name="Millie Taylor" userId="98a8169c-cefe-4ae2-b00c-a4a48ec7a1b8" providerId="ADAL" clId="{42F82B6D-9400-4348-8637-4909E0EFF872}" dt="2020-03-02T18:13:34.159" v="259"/>
          <ac:spMkLst>
            <pc:docMk/>
            <pc:sldMk cId="22804296" sldId="296"/>
            <ac:spMk id="23" creationId="{908575CC-B6AB-4FD3-9EC5-B878386CC112}"/>
          </ac:spMkLst>
        </pc:spChg>
      </pc:sldChg>
      <pc:sldChg chg="addSp">
        <pc:chgData name="Millie Taylor" userId="98a8169c-cefe-4ae2-b00c-a4a48ec7a1b8" providerId="ADAL" clId="{42F82B6D-9400-4348-8637-4909E0EFF872}" dt="2020-03-02T18:15:21.708" v="272"/>
        <pc:sldMkLst>
          <pc:docMk/>
          <pc:sldMk cId="3639713312" sldId="297"/>
        </pc:sldMkLst>
        <pc:spChg chg="add">
          <ac:chgData name="Millie Taylor" userId="98a8169c-cefe-4ae2-b00c-a4a48ec7a1b8" providerId="ADAL" clId="{42F82B6D-9400-4348-8637-4909E0EFF872}" dt="2020-03-02T18:15:21.708" v="272"/>
          <ac:spMkLst>
            <pc:docMk/>
            <pc:sldMk cId="3639713312" sldId="297"/>
            <ac:spMk id="24" creationId="{B1D0027B-1BFA-4995-BE04-8AFE912337C2}"/>
          </ac:spMkLst>
        </pc:spChg>
      </pc:sldChg>
      <pc:sldChg chg="addSp">
        <pc:chgData name="Millie Taylor" userId="98a8169c-cefe-4ae2-b00c-a4a48ec7a1b8" providerId="ADAL" clId="{42F82B6D-9400-4348-8637-4909E0EFF872}" dt="2020-03-02T18:15:33.459" v="280"/>
        <pc:sldMkLst>
          <pc:docMk/>
          <pc:sldMk cId="1009324861" sldId="299"/>
        </pc:sldMkLst>
        <pc:spChg chg="add">
          <ac:chgData name="Millie Taylor" userId="98a8169c-cefe-4ae2-b00c-a4a48ec7a1b8" providerId="ADAL" clId="{42F82B6D-9400-4348-8637-4909E0EFF872}" dt="2020-03-02T18:15:33.459" v="280"/>
          <ac:spMkLst>
            <pc:docMk/>
            <pc:sldMk cId="1009324861" sldId="299"/>
            <ac:spMk id="21" creationId="{0176B187-3980-4841-BBB6-A13D1CBD1B28}"/>
          </ac:spMkLst>
        </pc:spChg>
      </pc:sldChg>
      <pc:sldChg chg="addSp">
        <pc:chgData name="Millie Taylor" userId="98a8169c-cefe-4ae2-b00c-a4a48ec7a1b8" providerId="ADAL" clId="{42F82B6D-9400-4348-8637-4909E0EFF872}" dt="2020-03-02T18:15:34.725" v="281"/>
        <pc:sldMkLst>
          <pc:docMk/>
          <pc:sldMk cId="1727976714" sldId="301"/>
        </pc:sldMkLst>
        <pc:spChg chg="add">
          <ac:chgData name="Millie Taylor" userId="98a8169c-cefe-4ae2-b00c-a4a48ec7a1b8" providerId="ADAL" clId="{42F82B6D-9400-4348-8637-4909E0EFF872}" dt="2020-03-02T18:15:34.725" v="281"/>
          <ac:spMkLst>
            <pc:docMk/>
            <pc:sldMk cId="1727976714" sldId="301"/>
            <ac:spMk id="10" creationId="{511C912D-3B7A-45CE-84F0-2D98FBCEBF13}"/>
          </ac:spMkLst>
        </pc:spChg>
      </pc:sldChg>
      <pc:sldChg chg="addSp">
        <pc:chgData name="Millie Taylor" userId="98a8169c-cefe-4ae2-b00c-a4a48ec7a1b8" providerId="ADAL" clId="{42F82B6D-9400-4348-8637-4909E0EFF872}" dt="2020-03-02T18:15:36.525" v="282"/>
        <pc:sldMkLst>
          <pc:docMk/>
          <pc:sldMk cId="2763580661" sldId="302"/>
        </pc:sldMkLst>
        <pc:spChg chg="add">
          <ac:chgData name="Millie Taylor" userId="98a8169c-cefe-4ae2-b00c-a4a48ec7a1b8" providerId="ADAL" clId="{42F82B6D-9400-4348-8637-4909E0EFF872}" dt="2020-03-02T18:15:36.525" v="282"/>
          <ac:spMkLst>
            <pc:docMk/>
            <pc:sldMk cId="2763580661" sldId="302"/>
            <ac:spMk id="9" creationId="{29903B1B-0058-40D9-B8C9-B71665F8DB13}"/>
          </ac:spMkLst>
        </pc:spChg>
      </pc:sldChg>
      <pc:sldChg chg="addSp">
        <pc:chgData name="Millie Taylor" userId="98a8169c-cefe-4ae2-b00c-a4a48ec7a1b8" providerId="ADAL" clId="{42F82B6D-9400-4348-8637-4909E0EFF872}" dt="2020-03-02T18:15:52.359" v="289"/>
        <pc:sldMkLst>
          <pc:docMk/>
          <pc:sldMk cId="4083505762" sldId="310"/>
        </pc:sldMkLst>
        <pc:spChg chg="add">
          <ac:chgData name="Millie Taylor" userId="98a8169c-cefe-4ae2-b00c-a4a48ec7a1b8" providerId="ADAL" clId="{42F82B6D-9400-4348-8637-4909E0EFF872}" dt="2020-03-02T18:15:52.359" v="289"/>
          <ac:spMkLst>
            <pc:docMk/>
            <pc:sldMk cId="4083505762" sldId="310"/>
            <ac:spMk id="9" creationId="{8D701BA8-2875-4A86-9879-74A44678C7A6}"/>
          </ac:spMkLst>
        </pc:spChg>
      </pc:sldChg>
      <pc:sldChg chg="addSp">
        <pc:chgData name="Millie Taylor" userId="98a8169c-cefe-4ae2-b00c-a4a48ec7a1b8" providerId="ADAL" clId="{42F82B6D-9400-4348-8637-4909E0EFF872}" dt="2020-03-02T18:16:01.106" v="291"/>
        <pc:sldMkLst>
          <pc:docMk/>
          <pc:sldMk cId="1775181697" sldId="314"/>
        </pc:sldMkLst>
        <pc:spChg chg="add">
          <ac:chgData name="Millie Taylor" userId="98a8169c-cefe-4ae2-b00c-a4a48ec7a1b8" providerId="ADAL" clId="{42F82B6D-9400-4348-8637-4909E0EFF872}" dt="2020-03-02T18:16:01.106" v="291"/>
          <ac:spMkLst>
            <pc:docMk/>
            <pc:sldMk cId="1775181697" sldId="314"/>
            <ac:spMk id="9" creationId="{832DBA26-6C70-4B67-ADBD-F8BB4791C4F3}"/>
          </ac:spMkLst>
        </pc:spChg>
      </pc:sldChg>
      <pc:sldChg chg="addSp">
        <pc:chgData name="Millie Taylor" userId="98a8169c-cefe-4ae2-b00c-a4a48ec7a1b8" providerId="ADAL" clId="{42F82B6D-9400-4348-8637-4909E0EFF872}" dt="2020-03-02T18:15:56.459" v="290"/>
        <pc:sldMkLst>
          <pc:docMk/>
          <pc:sldMk cId="2568413069" sldId="315"/>
        </pc:sldMkLst>
        <pc:spChg chg="add">
          <ac:chgData name="Millie Taylor" userId="98a8169c-cefe-4ae2-b00c-a4a48ec7a1b8" providerId="ADAL" clId="{42F82B6D-9400-4348-8637-4909E0EFF872}" dt="2020-03-02T18:15:56.459" v="290"/>
          <ac:spMkLst>
            <pc:docMk/>
            <pc:sldMk cId="2568413069" sldId="315"/>
            <ac:spMk id="14" creationId="{BD21507C-5DA2-40ED-858F-000674CE50C3}"/>
          </ac:spMkLst>
        </pc:spChg>
      </pc:sldChg>
      <pc:sldChg chg="addSp">
        <pc:chgData name="Millie Taylor" userId="98a8169c-cefe-4ae2-b00c-a4a48ec7a1b8" providerId="ADAL" clId="{42F82B6D-9400-4348-8637-4909E0EFF872}" dt="2020-03-02T18:15:24.775" v="274"/>
        <pc:sldMkLst>
          <pc:docMk/>
          <pc:sldMk cId="1375014542" sldId="316"/>
        </pc:sldMkLst>
        <pc:spChg chg="add">
          <ac:chgData name="Millie Taylor" userId="98a8169c-cefe-4ae2-b00c-a4a48ec7a1b8" providerId="ADAL" clId="{42F82B6D-9400-4348-8637-4909E0EFF872}" dt="2020-03-02T18:15:24.775" v="274"/>
          <ac:spMkLst>
            <pc:docMk/>
            <pc:sldMk cId="1375014542" sldId="316"/>
            <ac:spMk id="12" creationId="{ACC1FEE3-61B8-4445-93DA-20D4BFE753FA}"/>
          </ac:spMkLst>
        </pc:spChg>
      </pc:sldChg>
      <pc:sldChg chg="addSp">
        <pc:chgData name="Millie Taylor" userId="98a8169c-cefe-4ae2-b00c-a4a48ec7a1b8" providerId="ADAL" clId="{42F82B6D-9400-4348-8637-4909E0EFF872}" dt="2020-03-02T18:15:26.625" v="275"/>
        <pc:sldMkLst>
          <pc:docMk/>
          <pc:sldMk cId="2650409313" sldId="317"/>
        </pc:sldMkLst>
        <pc:spChg chg="add">
          <ac:chgData name="Millie Taylor" userId="98a8169c-cefe-4ae2-b00c-a4a48ec7a1b8" providerId="ADAL" clId="{42F82B6D-9400-4348-8637-4909E0EFF872}" dt="2020-03-02T18:15:26.625" v="275"/>
          <ac:spMkLst>
            <pc:docMk/>
            <pc:sldMk cId="2650409313" sldId="317"/>
            <ac:spMk id="6" creationId="{EB74DAEE-34CA-4961-9ECC-B0BC1A114550}"/>
          </ac:spMkLst>
        </pc:spChg>
      </pc:sldChg>
      <pc:sldChg chg="addSp">
        <pc:chgData name="Millie Taylor" userId="98a8169c-cefe-4ae2-b00c-a4a48ec7a1b8" providerId="ADAL" clId="{42F82B6D-9400-4348-8637-4909E0EFF872}" dt="2020-03-02T18:15:29.242" v="277"/>
        <pc:sldMkLst>
          <pc:docMk/>
          <pc:sldMk cId="1958061830" sldId="319"/>
        </pc:sldMkLst>
        <pc:spChg chg="add">
          <ac:chgData name="Millie Taylor" userId="98a8169c-cefe-4ae2-b00c-a4a48ec7a1b8" providerId="ADAL" clId="{42F82B6D-9400-4348-8637-4909E0EFF872}" dt="2020-03-02T18:15:29.242" v="277"/>
          <ac:spMkLst>
            <pc:docMk/>
            <pc:sldMk cId="1958061830" sldId="319"/>
            <ac:spMk id="16" creationId="{E84D7CA2-05DA-458D-AFAA-026266442E76}"/>
          </ac:spMkLst>
        </pc:spChg>
      </pc:sldChg>
      <pc:sldChg chg="addSp">
        <pc:chgData name="Millie Taylor" userId="98a8169c-cefe-4ae2-b00c-a4a48ec7a1b8" providerId="ADAL" clId="{42F82B6D-9400-4348-8637-4909E0EFF872}" dt="2020-03-02T18:15:30.225" v="278"/>
        <pc:sldMkLst>
          <pc:docMk/>
          <pc:sldMk cId="1980609108" sldId="320"/>
        </pc:sldMkLst>
        <pc:spChg chg="add">
          <ac:chgData name="Millie Taylor" userId="98a8169c-cefe-4ae2-b00c-a4a48ec7a1b8" providerId="ADAL" clId="{42F82B6D-9400-4348-8637-4909E0EFF872}" dt="2020-03-02T18:15:30.225" v="278"/>
          <ac:spMkLst>
            <pc:docMk/>
            <pc:sldMk cId="1980609108" sldId="320"/>
            <ac:spMk id="25" creationId="{8C0D33BF-4311-4417-BD23-FE01C3F2FE6A}"/>
          </ac:spMkLst>
        </pc:spChg>
      </pc:sldChg>
      <pc:sldChg chg="addSp">
        <pc:chgData name="Millie Taylor" userId="98a8169c-cefe-4ae2-b00c-a4a48ec7a1b8" providerId="ADAL" clId="{42F82B6D-9400-4348-8637-4909E0EFF872}" dt="2020-03-02T18:15:31.725" v="279"/>
        <pc:sldMkLst>
          <pc:docMk/>
          <pc:sldMk cId="221273881" sldId="321"/>
        </pc:sldMkLst>
        <pc:spChg chg="add">
          <ac:chgData name="Millie Taylor" userId="98a8169c-cefe-4ae2-b00c-a4a48ec7a1b8" providerId="ADAL" clId="{42F82B6D-9400-4348-8637-4909E0EFF872}" dt="2020-03-02T18:15:31.725" v="279"/>
          <ac:spMkLst>
            <pc:docMk/>
            <pc:sldMk cId="221273881" sldId="321"/>
            <ac:spMk id="9" creationId="{4679CE4A-85B1-48EB-B13A-3427C75015B2}"/>
          </ac:spMkLst>
        </pc:spChg>
      </pc:sldChg>
      <pc:sldChg chg="addSp">
        <pc:chgData name="Millie Taylor" userId="98a8169c-cefe-4ae2-b00c-a4a48ec7a1b8" providerId="ADAL" clId="{42F82B6D-9400-4348-8637-4909E0EFF872}" dt="2020-03-02T18:15:39.109" v="283"/>
        <pc:sldMkLst>
          <pc:docMk/>
          <pc:sldMk cId="2922425477" sldId="322"/>
        </pc:sldMkLst>
        <pc:spChg chg="add">
          <ac:chgData name="Millie Taylor" userId="98a8169c-cefe-4ae2-b00c-a4a48ec7a1b8" providerId="ADAL" clId="{42F82B6D-9400-4348-8637-4909E0EFF872}" dt="2020-03-02T18:15:39.109" v="283"/>
          <ac:spMkLst>
            <pc:docMk/>
            <pc:sldMk cId="2922425477" sldId="322"/>
            <ac:spMk id="10" creationId="{F9B00A16-9013-4D7D-9A63-80D02BC6AD59}"/>
          </ac:spMkLst>
        </pc:spChg>
      </pc:sldChg>
      <pc:sldChg chg="addSp">
        <pc:chgData name="Millie Taylor" userId="98a8169c-cefe-4ae2-b00c-a4a48ec7a1b8" providerId="ADAL" clId="{42F82B6D-9400-4348-8637-4909E0EFF872}" dt="2020-03-02T18:15:41.359" v="284"/>
        <pc:sldMkLst>
          <pc:docMk/>
          <pc:sldMk cId="2006696396" sldId="323"/>
        </pc:sldMkLst>
        <pc:spChg chg="add">
          <ac:chgData name="Millie Taylor" userId="98a8169c-cefe-4ae2-b00c-a4a48ec7a1b8" providerId="ADAL" clId="{42F82B6D-9400-4348-8637-4909E0EFF872}" dt="2020-03-02T18:15:41.359" v="284"/>
          <ac:spMkLst>
            <pc:docMk/>
            <pc:sldMk cId="2006696396" sldId="323"/>
            <ac:spMk id="10" creationId="{A0A0BE02-02CD-4AC1-AA2C-AB6563004242}"/>
          </ac:spMkLst>
        </pc:spChg>
      </pc:sldChg>
      <pc:sldChg chg="addSp">
        <pc:chgData name="Millie Taylor" userId="98a8169c-cefe-4ae2-b00c-a4a48ec7a1b8" providerId="ADAL" clId="{42F82B6D-9400-4348-8637-4909E0EFF872}" dt="2020-03-02T18:15:42.608" v="285"/>
        <pc:sldMkLst>
          <pc:docMk/>
          <pc:sldMk cId="2298564510" sldId="324"/>
        </pc:sldMkLst>
        <pc:spChg chg="add">
          <ac:chgData name="Millie Taylor" userId="98a8169c-cefe-4ae2-b00c-a4a48ec7a1b8" providerId="ADAL" clId="{42F82B6D-9400-4348-8637-4909E0EFF872}" dt="2020-03-02T18:15:42.608" v="285"/>
          <ac:spMkLst>
            <pc:docMk/>
            <pc:sldMk cId="2298564510" sldId="324"/>
            <ac:spMk id="10" creationId="{759812DB-4CF7-40AA-998C-E5C0A460DB85}"/>
          </ac:spMkLst>
        </pc:spChg>
      </pc:sldChg>
      <pc:sldChg chg="addSp">
        <pc:chgData name="Millie Taylor" userId="98a8169c-cefe-4ae2-b00c-a4a48ec7a1b8" providerId="ADAL" clId="{42F82B6D-9400-4348-8637-4909E0EFF872}" dt="2020-03-02T18:15:44.309" v="286"/>
        <pc:sldMkLst>
          <pc:docMk/>
          <pc:sldMk cId="3904546936" sldId="325"/>
        </pc:sldMkLst>
        <pc:spChg chg="add">
          <ac:chgData name="Millie Taylor" userId="98a8169c-cefe-4ae2-b00c-a4a48ec7a1b8" providerId="ADAL" clId="{42F82B6D-9400-4348-8637-4909E0EFF872}" dt="2020-03-02T18:15:44.309" v="286"/>
          <ac:spMkLst>
            <pc:docMk/>
            <pc:sldMk cId="3904546936" sldId="325"/>
            <ac:spMk id="10" creationId="{1B529CA0-2B43-4EB9-B9A2-AD3383C99D94}"/>
          </ac:spMkLst>
        </pc:spChg>
      </pc:sldChg>
      <pc:sldChg chg="addSp">
        <pc:chgData name="Millie Taylor" userId="98a8169c-cefe-4ae2-b00c-a4a48ec7a1b8" providerId="ADAL" clId="{42F82B6D-9400-4348-8637-4909E0EFF872}" dt="2020-03-02T18:15:45.742" v="287"/>
        <pc:sldMkLst>
          <pc:docMk/>
          <pc:sldMk cId="636580898" sldId="326"/>
        </pc:sldMkLst>
        <pc:spChg chg="add">
          <ac:chgData name="Millie Taylor" userId="98a8169c-cefe-4ae2-b00c-a4a48ec7a1b8" providerId="ADAL" clId="{42F82B6D-9400-4348-8637-4909E0EFF872}" dt="2020-03-02T18:15:45.742" v="287"/>
          <ac:spMkLst>
            <pc:docMk/>
            <pc:sldMk cId="636580898" sldId="326"/>
            <ac:spMk id="11" creationId="{843C0424-F32B-4152-9106-F130B770CD8E}"/>
          </ac:spMkLst>
        </pc:spChg>
      </pc:sldChg>
      <pc:sldChg chg="addSp">
        <pc:chgData name="Millie Taylor" userId="98a8169c-cefe-4ae2-b00c-a4a48ec7a1b8" providerId="ADAL" clId="{42F82B6D-9400-4348-8637-4909E0EFF872}" dt="2020-03-02T18:15:47.875" v="288"/>
        <pc:sldMkLst>
          <pc:docMk/>
          <pc:sldMk cId="1142404479" sldId="327"/>
        </pc:sldMkLst>
        <pc:spChg chg="add">
          <ac:chgData name="Millie Taylor" userId="98a8169c-cefe-4ae2-b00c-a4a48ec7a1b8" providerId="ADAL" clId="{42F82B6D-9400-4348-8637-4909E0EFF872}" dt="2020-03-02T18:15:47.875" v="288"/>
          <ac:spMkLst>
            <pc:docMk/>
            <pc:sldMk cId="1142404479" sldId="327"/>
            <ac:spMk id="10" creationId="{D6D8E3DA-F429-4DFA-9C2A-5EC693F488FF}"/>
          </ac:spMkLst>
        </pc:spChg>
      </pc:sldChg>
      <pc:sldChg chg="addSp">
        <pc:chgData name="Millie Taylor" userId="98a8169c-cefe-4ae2-b00c-a4a48ec7a1b8" providerId="ADAL" clId="{42F82B6D-9400-4348-8637-4909E0EFF872}" dt="2020-03-02T18:15:27.825" v="276"/>
        <pc:sldMkLst>
          <pc:docMk/>
          <pc:sldMk cId="1671119483" sldId="328"/>
        </pc:sldMkLst>
        <pc:spChg chg="add">
          <ac:chgData name="Millie Taylor" userId="98a8169c-cefe-4ae2-b00c-a4a48ec7a1b8" providerId="ADAL" clId="{42F82B6D-9400-4348-8637-4909E0EFF872}" dt="2020-03-02T18:15:27.825" v="276"/>
          <ac:spMkLst>
            <pc:docMk/>
            <pc:sldMk cId="1671119483" sldId="328"/>
            <ac:spMk id="24" creationId="{33DE8617-7BC3-4A2B-85F9-4C217FA57CCE}"/>
          </ac:spMkLst>
        </pc:spChg>
      </pc:sldChg>
    </pc:docChg>
  </pc:docChgLst>
  <pc:docChgLst>
    <pc:chgData name="Sarah Court" userId="24757db0-c5c1-4782-a183-103cebd9867c" providerId="ADAL" clId="{A7774961-40C5-4D8D-AEBA-E66C99945439}"/>
    <pc:docChg chg="custSel modSld">
      <pc:chgData name="Sarah Court" userId="24757db0-c5c1-4782-a183-103cebd9867c" providerId="ADAL" clId="{A7774961-40C5-4D8D-AEBA-E66C99945439}" dt="2020-03-18T14:41:25.330" v="13" actId="478"/>
      <pc:docMkLst>
        <pc:docMk/>
      </pc:docMkLst>
      <pc:sldChg chg="addSp delSp modSp mod modAnim">
        <pc:chgData name="Sarah Court" userId="24757db0-c5c1-4782-a183-103cebd9867c" providerId="ADAL" clId="{A7774961-40C5-4D8D-AEBA-E66C99945439}" dt="2020-03-18T14:41:25.330" v="13" actId="478"/>
        <pc:sldMkLst>
          <pc:docMk/>
          <pc:sldMk cId="22804296" sldId="296"/>
        </pc:sldMkLst>
        <pc:spChg chg="add del">
          <ac:chgData name="Sarah Court" userId="24757db0-c5c1-4782-a183-103cebd9867c" providerId="ADAL" clId="{A7774961-40C5-4D8D-AEBA-E66C99945439}" dt="2020-03-18T14:40:58.946" v="2"/>
          <ac:spMkLst>
            <pc:docMk/>
            <pc:sldMk cId="22804296" sldId="296"/>
            <ac:spMk id="2" creationId="{1E99F6CB-F15C-4ED7-BEAE-397D6D0CB388}"/>
          </ac:spMkLst>
        </pc:spChg>
        <pc:spChg chg="add del mod">
          <ac:chgData name="Sarah Court" userId="24757db0-c5c1-4782-a183-103cebd9867c" providerId="ADAL" clId="{A7774961-40C5-4D8D-AEBA-E66C99945439}" dt="2020-03-18T14:41:20.768" v="8"/>
          <ac:spMkLst>
            <pc:docMk/>
            <pc:sldMk cId="22804296" sldId="296"/>
            <ac:spMk id="3" creationId="{C558A98A-DC3B-41FC-A3A6-F1C7B27C61C9}"/>
          </ac:spMkLst>
        </pc:spChg>
        <pc:spChg chg="mod">
          <ac:chgData name="Sarah Court" userId="24757db0-c5c1-4782-a183-103cebd9867c" providerId="ADAL" clId="{A7774961-40C5-4D8D-AEBA-E66C99945439}" dt="2020-03-18T14:41:14.060" v="5"/>
          <ac:spMkLst>
            <pc:docMk/>
            <pc:sldMk cId="22804296" sldId="296"/>
            <ac:spMk id="13" creationId="{33ADC1D9-F2E1-480A-8C97-5948A81B3847}"/>
          </ac:spMkLst>
        </pc:spChg>
        <pc:spChg chg="del">
          <ac:chgData name="Sarah Court" userId="24757db0-c5c1-4782-a183-103cebd9867c" providerId="ADAL" clId="{A7774961-40C5-4D8D-AEBA-E66C99945439}" dt="2020-03-18T14:41:23.714" v="11" actId="478"/>
          <ac:spMkLst>
            <pc:docMk/>
            <pc:sldMk cId="22804296" sldId="296"/>
            <ac:spMk id="15" creationId="{6D641811-8364-4CE7-95B2-D6A7F43FDA4A}"/>
          </ac:spMkLst>
        </pc:spChg>
        <pc:spChg chg="del">
          <ac:chgData name="Sarah Court" userId="24757db0-c5c1-4782-a183-103cebd9867c" providerId="ADAL" clId="{A7774961-40C5-4D8D-AEBA-E66C99945439}" dt="2020-03-18T14:41:20.762" v="6" actId="478"/>
          <ac:spMkLst>
            <pc:docMk/>
            <pc:sldMk cId="22804296" sldId="296"/>
            <ac:spMk id="16" creationId="{0953A221-91FC-4FE5-AE76-DBA5D40EF951}"/>
          </ac:spMkLst>
        </pc:spChg>
        <pc:spChg chg="del">
          <ac:chgData name="Sarah Court" userId="24757db0-c5c1-4782-a183-103cebd9867c" providerId="ADAL" clId="{A7774961-40C5-4D8D-AEBA-E66C99945439}" dt="2020-03-18T14:41:21.715" v="9" actId="478"/>
          <ac:spMkLst>
            <pc:docMk/>
            <pc:sldMk cId="22804296" sldId="296"/>
            <ac:spMk id="17" creationId="{0AA370CA-BDCF-44D1-AE78-D3701DCD97BE}"/>
          </ac:spMkLst>
        </pc:spChg>
        <pc:spChg chg="del">
          <ac:chgData name="Sarah Court" userId="24757db0-c5c1-4782-a183-103cebd9867c" providerId="ADAL" clId="{A7774961-40C5-4D8D-AEBA-E66C99945439}" dt="2020-03-18T14:41:24.428" v="12" actId="478"/>
          <ac:spMkLst>
            <pc:docMk/>
            <pc:sldMk cId="22804296" sldId="296"/>
            <ac:spMk id="19" creationId="{A0EE49E9-E26E-42E7-82B7-1D85D4EFDEC1}"/>
          </ac:spMkLst>
        </pc:spChg>
        <pc:spChg chg="del">
          <ac:chgData name="Sarah Court" userId="24757db0-c5c1-4782-a183-103cebd9867c" providerId="ADAL" clId="{A7774961-40C5-4D8D-AEBA-E66C99945439}" dt="2020-03-18T14:41:25.330" v="13" actId="478"/>
          <ac:spMkLst>
            <pc:docMk/>
            <pc:sldMk cId="22804296" sldId="296"/>
            <ac:spMk id="20" creationId="{2EA159FC-D24B-46BA-8CE9-49C9EF0CD828}"/>
          </ac:spMkLst>
        </pc:spChg>
        <pc:spChg chg="del">
          <ac:chgData name="Sarah Court" userId="24757db0-c5c1-4782-a183-103cebd9867c" providerId="ADAL" clId="{A7774961-40C5-4D8D-AEBA-E66C99945439}" dt="2020-03-18T14:41:22.669" v="10" actId="478"/>
          <ac:spMkLst>
            <pc:docMk/>
            <pc:sldMk cId="22804296" sldId="296"/>
            <ac:spMk id="21" creationId="{552BFE73-C894-4C63-B388-8556A9B7F229}"/>
          </ac:spMkLst>
        </pc:spChg>
      </pc:sldChg>
    </pc:docChg>
  </pc:docChgLst>
  <pc:docChgLst>
    <pc:chgData name="Millie Taylor" userId="98a8169c-cefe-4ae2-b00c-a4a48ec7a1b8" providerId="ADAL" clId="{635C8D8F-CD90-4E74-B841-7B72D284A383}"/>
    <pc:docChg chg="custSel modSld">
      <pc:chgData name="Millie Taylor" userId="98a8169c-cefe-4ae2-b00c-a4a48ec7a1b8" providerId="ADAL" clId="{635C8D8F-CD90-4E74-B841-7B72D284A383}" dt="2020-07-09T15:08:26.833" v="32" actId="20577"/>
      <pc:docMkLst>
        <pc:docMk/>
      </pc:docMkLst>
      <pc:sldChg chg="modNotesTx">
        <pc:chgData name="Millie Taylor" userId="98a8169c-cefe-4ae2-b00c-a4a48ec7a1b8" providerId="ADAL" clId="{635C8D8F-CD90-4E74-B841-7B72D284A383}" dt="2020-07-09T15:08:26.833" v="32" actId="20577"/>
        <pc:sldMkLst>
          <pc:docMk/>
          <pc:sldMk cId="3505343274" sldId="257"/>
        </pc:sldMkLst>
      </pc:sldChg>
      <pc:sldChg chg="modSp mod">
        <pc:chgData name="Millie Taylor" userId="98a8169c-cefe-4ae2-b00c-a4a48ec7a1b8" providerId="ADAL" clId="{635C8D8F-CD90-4E74-B841-7B72D284A383}" dt="2020-07-09T15:02:44.866" v="6" actId="2711"/>
        <pc:sldMkLst>
          <pc:docMk/>
          <pc:sldMk cId="1775181697" sldId="314"/>
        </pc:sldMkLst>
        <pc:spChg chg="mod">
          <ac:chgData name="Millie Taylor" userId="98a8169c-cefe-4ae2-b00c-a4a48ec7a1b8" providerId="ADAL" clId="{635C8D8F-CD90-4E74-B841-7B72D284A383}" dt="2020-07-09T15:02:44.866" v="6" actId="2711"/>
          <ac:spMkLst>
            <pc:docMk/>
            <pc:sldMk cId="1775181697" sldId="314"/>
            <ac:spMk id="25" creationId="{6192AF49-F2FE-4F15-AA8F-5CD16A55506E}"/>
          </ac:spMkLst>
        </pc:spChg>
      </pc:sldChg>
      <pc:sldChg chg="delSp mod">
        <pc:chgData name="Millie Taylor" userId="98a8169c-cefe-4ae2-b00c-a4a48ec7a1b8" providerId="ADAL" clId="{635C8D8F-CD90-4E74-B841-7B72D284A383}" dt="2020-07-09T15:03:30.721" v="7" actId="478"/>
        <pc:sldMkLst>
          <pc:docMk/>
          <pc:sldMk cId="2922425477" sldId="322"/>
        </pc:sldMkLst>
        <pc:spChg chg="del">
          <ac:chgData name="Millie Taylor" userId="98a8169c-cefe-4ae2-b00c-a4a48ec7a1b8" providerId="ADAL" clId="{635C8D8F-CD90-4E74-B841-7B72D284A383}" dt="2020-07-09T15:03:30.721" v="7" actId="478"/>
          <ac:spMkLst>
            <pc:docMk/>
            <pc:sldMk cId="2922425477" sldId="322"/>
            <ac:spMk id="10" creationId="{F9B00A16-9013-4D7D-9A63-80D02BC6AD59}"/>
          </ac:spMkLst>
        </pc:spChg>
      </pc:sldChg>
      <pc:sldChg chg="delSp mod">
        <pc:chgData name="Millie Taylor" userId="98a8169c-cefe-4ae2-b00c-a4a48ec7a1b8" providerId="ADAL" clId="{635C8D8F-CD90-4E74-B841-7B72D284A383}" dt="2020-07-09T15:03:37.061" v="8" actId="478"/>
        <pc:sldMkLst>
          <pc:docMk/>
          <pc:sldMk cId="3904546936" sldId="325"/>
        </pc:sldMkLst>
        <pc:spChg chg="del">
          <ac:chgData name="Millie Taylor" userId="98a8169c-cefe-4ae2-b00c-a4a48ec7a1b8" providerId="ADAL" clId="{635C8D8F-CD90-4E74-B841-7B72D284A383}" dt="2020-07-09T15:03:37.061" v="8" actId="478"/>
          <ac:spMkLst>
            <pc:docMk/>
            <pc:sldMk cId="3904546936" sldId="325"/>
            <ac:spMk id="10" creationId="{1B529CA0-2B43-4EB9-B9A2-AD3383C99D94}"/>
          </ac:spMkLst>
        </pc:spChg>
      </pc:sldChg>
      <pc:sldChg chg="delSp mod">
        <pc:chgData name="Millie Taylor" userId="98a8169c-cefe-4ae2-b00c-a4a48ec7a1b8" providerId="ADAL" clId="{635C8D8F-CD90-4E74-B841-7B72D284A383}" dt="2020-07-09T15:03:45.436" v="9" actId="478"/>
        <pc:sldMkLst>
          <pc:docMk/>
          <pc:sldMk cId="1142404479" sldId="327"/>
        </pc:sldMkLst>
        <pc:spChg chg="del">
          <ac:chgData name="Millie Taylor" userId="98a8169c-cefe-4ae2-b00c-a4a48ec7a1b8" providerId="ADAL" clId="{635C8D8F-CD90-4E74-B841-7B72D284A383}" dt="2020-07-09T15:03:45.436" v="9" actId="478"/>
          <ac:spMkLst>
            <pc:docMk/>
            <pc:sldMk cId="1142404479" sldId="327"/>
            <ac:spMk id="10" creationId="{D6D8E3DA-F429-4DFA-9C2A-5EC693F488FF}"/>
          </ac:spMkLst>
        </pc:spChg>
      </pc:sldChg>
      <pc:sldChg chg="addSp modSp">
        <pc:chgData name="Millie Taylor" userId="98a8169c-cefe-4ae2-b00c-a4a48ec7a1b8" providerId="ADAL" clId="{635C8D8F-CD90-4E74-B841-7B72D284A383}" dt="2020-07-09T15:04:28.411" v="10"/>
        <pc:sldMkLst>
          <pc:docMk/>
          <pc:sldMk cId="1371745430" sldId="329"/>
        </pc:sldMkLst>
        <pc:spChg chg="add mod">
          <ac:chgData name="Millie Taylor" userId="98a8169c-cefe-4ae2-b00c-a4a48ec7a1b8" providerId="ADAL" clId="{635C8D8F-CD90-4E74-B841-7B72D284A383}" dt="2020-07-09T15:04:28.411" v="10"/>
          <ac:spMkLst>
            <pc:docMk/>
            <pc:sldMk cId="1371745430" sldId="329"/>
            <ac:spMk id="17" creationId="{55B427A1-9440-4387-8F3C-B6F402F3F461}"/>
          </ac:spMkLst>
        </pc:spChg>
      </pc:sldChg>
      <pc:sldChg chg="modSp">
        <pc:chgData name="Millie Taylor" userId="98a8169c-cefe-4ae2-b00c-a4a48ec7a1b8" providerId="ADAL" clId="{635C8D8F-CD90-4E74-B841-7B72D284A383}" dt="2020-07-09T15:01:35.542" v="5" actId="20577"/>
        <pc:sldMkLst>
          <pc:docMk/>
          <pc:sldMk cId="854999849" sldId="332"/>
        </pc:sldMkLst>
        <pc:spChg chg="mod">
          <ac:chgData name="Millie Taylor" userId="98a8169c-cefe-4ae2-b00c-a4a48ec7a1b8" providerId="ADAL" clId="{635C8D8F-CD90-4E74-B841-7B72D284A383}" dt="2020-07-09T15:01:35.542" v="5" actId="20577"/>
          <ac:spMkLst>
            <pc:docMk/>
            <pc:sldMk cId="854999849" sldId="332"/>
            <ac:spMk id="23" creationId="{98ED269F-00A7-4F55-82C3-3B7C2B226752}"/>
          </ac:spMkLst>
        </pc:spChg>
      </pc:sldChg>
    </pc:docChg>
  </pc:docChgLst>
  <pc:docChgLst>
    <pc:chgData name="Millie Taylor" userId="98a8169c-cefe-4ae2-b00c-a4a48ec7a1b8" providerId="ADAL" clId="{AFB5F0BA-6B0F-428D-88EF-CA865C93C7B1}"/>
    <pc:docChg chg="custSel modSld">
      <pc:chgData name="Millie Taylor" userId="98a8169c-cefe-4ae2-b00c-a4a48ec7a1b8" providerId="ADAL" clId="{AFB5F0BA-6B0F-428D-88EF-CA865C93C7B1}" dt="2020-02-18T16:59:37.313" v="1"/>
      <pc:docMkLst>
        <pc:docMk/>
      </pc:docMkLst>
      <pc:sldChg chg="addSp delSp delAnim">
        <pc:chgData name="Millie Taylor" userId="98a8169c-cefe-4ae2-b00c-a4a48ec7a1b8" providerId="ADAL" clId="{AFB5F0BA-6B0F-428D-88EF-CA865C93C7B1}" dt="2020-02-18T16:59:37.313" v="1"/>
        <pc:sldMkLst>
          <pc:docMk/>
          <pc:sldMk cId="3774990770" sldId="294"/>
        </pc:sldMkLst>
        <pc:spChg chg="add">
          <ac:chgData name="Millie Taylor" userId="98a8169c-cefe-4ae2-b00c-a4a48ec7a1b8" providerId="ADAL" clId="{AFB5F0BA-6B0F-428D-88EF-CA865C93C7B1}" dt="2020-02-18T16:59:37.313" v="1"/>
          <ac:spMkLst>
            <pc:docMk/>
            <pc:sldMk cId="3774990770" sldId="294"/>
            <ac:spMk id="2" creationId="{A56F8CF4-4734-4BE6-8E88-4083180BCE14}"/>
          </ac:spMkLst>
        </pc:spChg>
        <pc:picChg chg="del">
          <ac:chgData name="Millie Taylor" userId="98a8169c-cefe-4ae2-b00c-a4a48ec7a1b8" providerId="ADAL" clId="{AFB5F0BA-6B0F-428D-88EF-CA865C93C7B1}" dt="2020-02-18T16:59:05.865" v="0" actId="478"/>
          <ac:picMkLst>
            <pc:docMk/>
            <pc:sldMk cId="3774990770" sldId="294"/>
            <ac:picMk id="3" creationId="{42B6C6DB-A969-4C35-94FD-5B7AB64CDBD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D551A-37F5-40BC-B850-D68275CC8007}"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BA4007A9-83F7-4955-980A-77E208A50F32}">
      <dgm:prSet phldrT="[Text]" custT="1"/>
      <dgm:spPr/>
      <dgm:t>
        <a:bodyPr/>
        <a:lstStyle/>
        <a:p>
          <a:pPr algn="ctr"/>
          <a:r>
            <a:rPr lang="en-GB" sz="900" b="1"/>
            <a:t>Pre-deployment</a:t>
          </a:r>
        </a:p>
      </dgm:t>
    </dgm:pt>
    <dgm:pt modelId="{FB508EDD-ACF4-49EE-823D-7DF2E743F800}" type="parTrans" cxnId="{86F4D7C3-2C63-4262-8404-2558ACF3F591}">
      <dgm:prSet/>
      <dgm:spPr/>
      <dgm:t>
        <a:bodyPr/>
        <a:lstStyle/>
        <a:p>
          <a:pPr algn="ctr"/>
          <a:endParaRPr lang="en-GB"/>
        </a:p>
      </dgm:t>
    </dgm:pt>
    <dgm:pt modelId="{26915A3B-74BC-48E9-B8A5-DF0C10DA6D25}" type="sibTrans" cxnId="{86F4D7C3-2C63-4262-8404-2558ACF3F591}">
      <dgm:prSet/>
      <dgm:spPr/>
      <dgm:t>
        <a:bodyPr/>
        <a:lstStyle/>
        <a:p>
          <a:pPr algn="ctr"/>
          <a:endParaRPr lang="en-GB"/>
        </a:p>
      </dgm:t>
    </dgm:pt>
    <dgm:pt modelId="{24291224-CC63-4755-B2F4-7B6D19F1147E}">
      <dgm:prSet phldrT="[Text]" custT="1"/>
      <dgm:spPr/>
      <dgm:t>
        <a:bodyPr/>
        <a:lstStyle/>
        <a:p>
          <a:pPr algn="ctr"/>
          <a:r>
            <a:rPr lang="en-GB" sz="1200" b="1"/>
            <a:t>Post tour</a:t>
          </a:r>
        </a:p>
      </dgm:t>
    </dgm:pt>
    <dgm:pt modelId="{4E64D8FD-B001-47D1-B67B-7D0EC45EED9C}" type="parTrans" cxnId="{CDFF10EC-01C3-4811-86FC-23277E727CD5}">
      <dgm:prSet/>
      <dgm:spPr/>
      <dgm:t>
        <a:bodyPr/>
        <a:lstStyle/>
        <a:p>
          <a:pPr algn="ctr"/>
          <a:endParaRPr lang="en-GB"/>
        </a:p>
      </dgm:t>
    </dgm:pt>
    <dgm:pt modelId="{B59B8083-779D-4E25-AD26-FB39DE2022C6}" type="sibTrans" cxnId="{CDFF10EC-01C3-4811-86FC-23277E727CD5}">
      <dgm:prSet/>
      <dgm:spPr/>
      <dgm:t>
        <a:bodyPr/>
        <a:lstStyle/>
        <a:p>
          <a:pPr algn="ctr"/>
          <a:endParaRPr lang="en-GB"/>
        </a:p>
      </dgm:t>
    </dgm:pt>
    <dgm:pt modelId="{8A2779B2-CDF5-4020-BA27-ED2EE6C6EAFC}">
      <dgm:prSet phldrT="[Text]" custT="1"/>
      <dgm:spPr/>
      <dgm:t>
        <a:bodyPr/>
        <a:lstStyle/>
        <a:p>
          <a:pPr algn="ctr"/>
          <a:r>
            <a:rPr lang="en-GB" sz="1200" b="1"/>
            <a:t>POTL</a:t>
          </a:r>
        </a:p>
      </dgm:t>
    </dgm:pt>
    <dgm:pt modelId="{F5EAC185-BD23-49A7-A2CC-18E6DA9013B6}" type="parTrans" cxnId="{40749C53-6C9E-4E23-A80C-583BCB74C664}">
      <dgm:prSet/>
      <dgm:spPr/>
      <dgm:t>
        <a:bodyPr/>
        <a:lstStyle/>
        <a:p>
          <a:pPr algn="ctr"/>
          <a:endParaRPr lang="en-GB"/>
        </a:p>
      </dgm:t>
    </dgm:pt>
    <dgm:pt modelId="{4318C173-FBDA-4E8A-BCE6-01937368F61E}" type="sibTrans" cxnId="{40749C53-6C9E-4E23-A80C-583BCB74C664}">
      <dgm:prSet/>
      <dgm:spPr/>
      <dgm:t>
        <a:bodyPr/>
        <a:lstStyle/>
        <a:p>
          <a:pPr algn="ctr"/>
          <a:endParaRPr lang="en-GB"/>
        </a:p>
      </dgm:t>
    </dgm:pt>
    <dgm:pt modelId="{B73C3FD9-C613-47DA-85DA-A6A8D1700B74}">
      <dgm:prSet phldrT="[Text]" custT="1"/>
      <dgm:spPr/>
      <dgm:t>
        <a:bodyPr/>
        <a:lstStyle/>
        <a:p>
          <a:pPr algn="ctr"/>
          <a:r>
            <a:rPr lang="en-GB" sz="900" b="1"/>
            <a:t>Deployment</a:t>
          </a:r>
        </a:p>
      </dgm:t>
    </dgm:pt>
    <dgm:pt modelId="{04EFC35D-04C6-4078-BB3D-8617A60594F2}" type="parTrans" cxnId="{3F7C5A20-05B1-48AE-BACC-4EFCE5044963}">
      <dgm:prSet/>
      <dgm:spPr/>
      <dgm:t>
        <a:bodyPr/>
        <a:lstStyle/>
        <a:p>
          <a:pPr algn="ctr"/>
          <a:endParaRPr lang="en-GB"/>
        </a:p>
      </dgm:t>
    </dgm:pt>
    <dgm:pt modelId="{D7472DAE-2F53-4F9E-9114-D0B3DB045888}" type="sibTrans" cxnId="{3F7C5A20-05B1-48AE-BACC-4EFCE5044963}">
      <dgm:prSet/>
      <dgm:spPr/>
      <dgm:t>
        <a:bodyPr/>
        <a:lstStyle/>
        <a:p>
          <a:pPr algn="ctr"/>
          <a:endParaRPr lang="en-GB"/>
        </a:p>
      </dgm:t>
    </dgm:pt>
    <dgm:pt modelId="{2126BF24-B30A-436F-9DEC-908297BFF8E6}">
      <dgm:prSet phldrT="[Text]" custT="1"/>
      <dgm:spPr/>
      <dgm:t>
        <a:bodyPr/>
        <a:lstStyle/>
        <a:p>
          <a:pPr algn="ctr"/>
          <a:r>
            <a:rPr lang="en-GB" sz="1200" b="1"/>
            <a:t>Tour</a:t>
          </a:r>
        </a:p>
      </dgm:t>
    </dgm:pt>
    <dgm:pt modelId="{35A0BA34-C393-4CEB-AAAC-5E0B366F2BE0}" type="parTrans" cxnId="{AC2069D1-483C-48AE-8BCF-42CADB84F439}">
      <dgm:prSet/>
      <dgm:spPr/>
      <dgm:t>
        <a:bodyPr/>
        <a:lstStyle/>
        <a:p>
          <a:pPr algn="ctr"/>
          <a:endParaRPr lang="en-GB"/>
        </a:p>
      </dgm:t>
    </dgm:pt>
    <dgm:pt modelId="{829988A6-B18F-4116-95F0-EF2B7A164759}" type="sibTrans" cxnId="{AC2069D1-483C-48AE-8BCF-42CADB84F439}">
      <dgm:prSet/>
      <dgm:spPr/>
      <dgm:t>
        <a:bodyPr/>
        <a:lstStyle/>
        <a:p>
          <a:pPr algn="ctr"/>
          <a:endParaRPr lang="en-GB"/>
        </a:p>
      </dgm:t>
    </dgm:pt>
    <dgm:pt modelId="{E0C4D507-3C6A-4C29-B361-5F3A94455607}">
      <dgm:prSet phldrT="[Text]" custT="1"/>
      <dgm:spPr/>
      <dgm:t>
        <a:bodyPr/>
        <a:lstStyle/>
        <a:p>
          <a:pPr algn="ctr"/>
          <a:r>
            <a:rPr lang="en-GB" sz="1200" b="1"/>
            <a:t>Tour leave</a:t>
          </a:r>
        </a:p>
      </dgm:t>
    </dgm:pt>
    <dgm:pt modelId="{8E2F36A8-F0EC-4C59-8893-8DCED03979D5}" type="parTrans" cxnId="{5C566A73-D317-4819-935C-69FE24708070}">
      <dgm:prSet/>
      <dgm:spPr/>
      <dgm:t>
        <a:bodyPr/>
        <a:lstStyle/>
        <a:p>
          <a:pPr algn="ctr"/>
          <a:endParaRPr lang="en-GB"/>
        </a:p>
      </dgm:t>
    </dgm:pt>
    <dgm:pt modelId="{25929B1A-4EB7-4AF8-9DB5-1B310BCC13A2}" type="sibTrans" cxnId="{5C566A73-D317-4819-935C-69FE24708070}">
      <dgm:prSet/>
      <dgm:spPr/>
      <dgm:t>
        <a:bodyPr/>
        <a:lstStyle/>
        <a:p>
          <a:pPr algn="ctr"/>
          <a:endParaRPr lang="en-GB"/>
        </a:p>
      </dgm:t>
    </dgm:pt>
    <dgm:pt modelId="{17FECD38-0B02-4F92-8C71-32BF1DC85256}">
      <dgm:prSet phldrT="[Text]" custT="1"/>
      <dgm:spPr/>
      <dgm:t>
        <a:bodyPr/>
        <a:lstStyle/>
        <a:p>
          <a:pPr algn="ctr"/>
          <a:r>
            <a:rPr lang="en-GB" sz="1200" b="1"/>
            <a:t>End of tour</a:t>
          </a:r>
        </a:p>
      </dgm:t>
    </dgm:pt>
    <dgm:pt modelId="{D5218DF6-8FC9-4DA9-92FF-E9429770C39B}" type="parTrans" cxnId="{9E861ECF-277C-44CC-99EF-122F253E594F}">
      <dgm:prSet/>
      <dgm:spPr/>
      <dgm:t>
        <a:bodyPr/>
        <a:lstStyle/>
        <a:p>
          <a:pPr algn="ctr"/>
          <a:endParaRPr lang="en-GB"/>
        </a:p>
      </dgm:t>
    </dgm:pt>
    <dgm:pt modelId="{6F20B967-A7C3-439B-AEBF-37C7C87E4155}" type="sibTrans" cxnId="{9E861ECF-277C-44CC-99EF-122F253E594F}">
      <dgm:prSet/>
      <dgm:spPr/>
      <dgm:t>
        <a:bodyPr/>
        <a:lstStyle/>
        <a:p>
          <a:pPr algn="ctr"/>
          <a:endParaRPr lang="en-GB"/>
        </a:p>
      </dgm:t>
    </dgm:pt>
    <dgm:pt modelId="{6A476841-84BB-4A4A-8ACE-0A61B3FC7B38}" type="pres">
      <dgm:prSet presAssocID="{A91D551A-37F5-40BC-B850-D68275CC8007}" presName="cycle" presStyleCnt="0">
        <dgm:presLayoutVars>
          <dgm:dir/>
          <dgm:resizeHandles val="exact"/>
        </dgm:presLayoutVars>
      </dgm:prSet>
      <dgm:spPr/>
    </dgm:pt>
    <dgm:pt modelId="{34B95757-F0D6-4D91-B9FE-4782BFF9EA24}" type="pres">
      <dgm:prSet presAssocID="{BA4007A9-83F7-4955-980A-77E208A50F32}" presName="node" presStyleLbl="node1" presStyleIdx="0" presStyleCnt="7">
        <dgm:presLayoutVars>
          <dgm:bulletEnabled val="1"/>
        </dgm:presLayoutVars>
      </dgm:prSet>
      <dgm:spPr/>
    </dgm:pt>
    <dgm:pt modelId="{B49C2FDC-7C58-4DCC-963F-EADF6374D059}" type="pres">
      <dgm:prSet presAssocID="{26915A3B-74BC-48E9-B8A5-DF0C10DA6D25}" presName="sibTrans" presStyleLbl="sibTrans2D1" presStyleIdx="0" presStyleCnt="7"/>
      <dgm:spPr/>
    </dgm:pt>
    <dgm:pt modelId="{AF317144-0039-4759-A6C1-EEDE3D589700}" type="pres">
      <dgm:prSet presAssocID="{26915A3B-74BC-48E9-B8A5-DF0C10DA6D25}" presName="connectorText" presStyleLbl="sibTrans2D1" presStyleIdx="0" presStyleCnt="7"/>
      <dgm:spPr/>
    </dgm:pt>
    <dgm:pt modelId="{D4C9E716-2AB4-4455-B270-0E88D4923639}" type="pres">
      <dgm:prSet presAssocID="{B73C3FD9-C613-47DA-85DA-A6A8D1700B74}" presName="node" presStyleLbl="node1" presStyleIdx="1" presStyleCnt="7">
        <dgm:presLayoutVars>
          <dgm:bulletEnabled val="1"/>
        </dgm:presLayoutVars>
      </dgm:prSet>
      <dgm:spPr/>
    </dgm:pt>
    <dgm:pt modelId="{9DC3D2B3-C830-405C-ABAF-0710018164AC}" type="pres">
      <dgm:prSet presAssocID="{D7472DAE-2F53-4F9E-9114-D0B3DB045888}" presName="sibTrans" presStyleLbl="sibTrans2D1" presStyleIdx="1" presStyleCnt="7"/>
      <dgm:spPr/>
    </dgm:pt>
    <dgm:pt modelId="{6C666B3E-3E5C-4308-8F0A-EC9239D6D093}" type="pres">
      <dgm:prSet presAssocID="{D7472DAE-2F53-4F9E-9114-D0B3DB045888}" presName="connectorText" presStyleLbl="sibTrans2D1" presStyleIdx="1" presStyleCnt="7"/>
      <dgm:spPr/>
    </dgm:pt>
    <dgm:pt modelId="{CCA4DF15-7251-459A-87F5-0C917F49FCA2}" type="pres">
      <dgm:prSet presAssocID="{2126BF24-B30A-436F-9DEC-908297BFF8E6}" presName="node" presStyleLbl="node1" presStyleIdx="2" presStyleCnt="7">
        <dgm:presLayoutVars>
          <dgm:bulletEnabled val="1"/>
        </dgm:presLayoutVars>
      </dgm:prSet>
      <dgm:spPr/>
    </dgm:pt>
    <dgm:pt modelId="{E6550F3E-D00B-40F1-83BE-2CFABF22D880}" type="pres">
      <dgm:prSet presAssocID="{829988A6-B18F-4116-95F0-EF2B7A164759}" presName="sibTrans" presStyleLbl="sibTrans2D1" presStyleIdx="2" presStyleCnt="7"/>
      <dgm:spPr/>
    </dgm:pt>
    <dgm:pt modelId="{C065E955-8EA0-448A-B97C-182AD1516A06}" type="pres">
      <dgm:prSet presAssocID="{829988A6-B18F-4116-95F0-EF2B7A164759}" presName="connectorText" presStyleLbl="sibTrans2D1" presStyleIdx="2" presStyleCnt="7"/>
      <dgm:spPr/>
    </dgm:pt>
    <dgm:pt modelId="{9ED30FB0-4FC5-4556-AC92-A0C1304218EB}" type="pres">
      <dgm:prSet presAssocID="{E0C4D507-3C6A-4C29-B361-5F3A94455607}" presName="node" presStyleLbl="node1" presStyleIdx="3" presStyleCnt="7">
        <dgm:presLayoutVars>
          <dgm:bulletEnabled val="1"/>
        </dgm:presLayoutVars>
      </dgm:prSet>
      <dgm:spPr/>
    </dgm:pt>
    <dgm:pt modelId="{BA6F90A3-D48A-44C0-99B7-E12D427A5277}" type="pres">
      <dgm:prSet presAssocID="{25929B1A-4EB7-4AF8-9DB5-1B310BCC13A2}" presName="sibTrans" presStyleLbl="sibTrans2D1" presStyleIdx="3" presStyleCnt="7"/>
      <dgm:spPr/>
    </dgm:pt>
    <dgm:pt modelId="{D0A38D36-52A3-4313-9AE1-5751731E70C7}" type="pres">
      <dgm:prSet presAssocID="{25929B1A-4EB7-4AF8-9DB5-1B310BCC13A2}" presName="connectorText" presStyleLbl="sibTrans2D1" presStyleIdx="3" presStyleCnt="7"/>
      <dgm:spPr/>
    </dgm:pt>
    <dgm:pt modelId="{D901AA05-4F4F-4AFA-BC02-D304198888E1}" type="pres">
      <dgm:prSet presAssocID="{17FECD38-0B02-4F92-8C71-32BF1DC85256}" presName="node" presStyleLbl="node1" presStyleIdx="4" presStyleCnt="7">
        <dgm:presLayoutVars>
          <dgm:bulletEnabled val="1"/>
        </dgm:presLayoutVars>
      </dgm:prSet>
      <dgm:spPr/>
    </dgm:pt>
    <dgm:pt modelId="{35E76AEA-0760-4E66-A276-D09801B9EEC8}" type="pres">
      <dgm:prSet presAssocID="{6F20B967-A7C3-439B-AEBF-37C7C87E4155}" presName="sibTrans" presStyleLbl="sibTrans2D1" presStyleIdx="4" presStyleCnt="7"/>
      <dgm:spPr/>
    </dgm:pt>
    <dgm:pt modelId="{9EF0153C-07C0-49F4-9856-A47206F20D10}" type="pres">
      <dgm:prSet presAssocID="{6F20B967-A7C3-439B-AEBF-37C7C87E4155}" presName="connectorText" presStyleLbl="sibTrans2D1" presStyleIdx="4" presStyleCnt="7"/>
      <dgm:spPr/>
    </dgm:pt>
    <dgm:pt modelId="{A3FAF3C9-BE82-4605-90AE-811776B1320B}" type="pres">
      <dgm:prSet presAssocID="{24291224-CC63-4755-B2F4-7B6D19F1147E}" presName="node" presStyleLbl="node1" presStyleIdx="5" presStyleCnt="7">
        <dgm:presLayoutVars>
          <dgm:bulletEnabled val="1"/>
        </dgm:presLayoutVars>
      </dgm:prSet>
      <dgm:spPr/>
    </dgm:pt>
    <dgm:pt modelId="{5CBCA1D8-ED51-43C5-9EB7-CF8EE5D9F295}" type="pres">
      <dgm:prSet presAssocID="{B59B8083-779D-4E25-AD26-FB39DE2022C6}" presName="sibTrans" presStyleLbl="sibTrans2D1" presStyleIdx="5" presStyleCnt="7"/>
      <dgm:spPr/>
    </dgm:pt>
    <dgm:pt modelId="{825B1DA7-C261-44A7-82B5-334964933F93}" type="pres">
      <dgm:prSet presAssocID="{B59B8083-779D-4E25-AD26-FB39DE2022C6}" presName="connectorText" presStyleLbl="sibTrans2D1" presStyleIdx="5" presStyleCnt="7"/>
      <dgm:spPr/>
    </dgm:pt>
    <dgm:pt modelId="{05CE1F5D-3B43-4082-900E-79D3C3AD2516}" type="pres">
      <dgm:prSet presAssocID="{8A2779B2-CDF5-4020-BA27-ED2EE6C6EAFC}" presName="node" presStyleLbl="node1" presStyleIdx="6" presStyleCnt="7">
        <dgm:presLayoutVars>
          <dgm:bulletEnabled val="1"/>
        </dgm:presLayoutVars>
      </dgm:prSet>
      <dgm:spPr/>
    </dgm:pt>
    <dgm:pt modelId="{0D247B50-646B-4200-A8CA-6E149FE041AE}" type="pres">
      <dgm:prSet presAssocID="{4318C173-FBDA-4E8A-BCE6-01937368F61E}" presName="sibTrans" presStyleLbl="sibTrans2D1" presStyleIdx="6" presStyleCnt="7"/>
      <dgm:spPr/>
    </dgm:pt>
    <dgm:pt modelId="{2FC404DE-645A-4A3D-98EB-B5F706397985}" type="pres">
      <dgm:prSet presAssocID="{4318C173-FBDA-4E8A-BCE6-01937368F61E}" presName="connectorText" presStyleLbl="sibTrans2D1" presStyleIdx="6" presStyleCnt="7"/>
      <dgm:spPr/>
    </dgm:pt>
  </dgm:ptLst>
  <dgm:cxnLst>
    <dgm:cxn modelId="{64880603-BF35-47B1-98B8-E5CEDE90279C}" type="presOf" srcId="{BA4007A9-83F7-4955-980A-77E208A50F32}" destId="{34B95757-F0D6-4D91-B9FE-4782BFF9EA24}" srcOrd="0" destOrd="0" presId="urn:microsoft.com/office/officeart/2005/8/layout/cycle2"/>
    <dgm:cxn modelId="{CFC8F414-3305-464B-BC67-584A76F479A9}" type="presOf" srcId="{24291224-CC63-4755-B2F4-7B6D19F1147E}" destId="{A3FAF3C9-BE82-4605-90AE-811776B1320B}" srcOrd="0" destOrd="0" presId="urn:microsoft.com/office/officeart/2005/8/layout/cycle2"/>
    <dgm:cxn modelId="{B185DE18-AA72-4002-8F4B-33BF0777FC2A}" type="presOf" srcId="{25929B1A-4EB7-4AF8-9DB5-1B310BCC13A2}" destId="{D0A38D36-52A3-4313-9AE1-5751731E70C7}" srcOrd="1" destOrd="0" presId="urn:microsoft.com/office/officeart/2005/8/layout/cycle2"/>
    <dgm:cxn modelId="{9E59E81E-DDC5-4C07-AAFE-E81E4146B52E}" type="presOf" srcId="{4318C173-FBDA-4E8A-BCE6-01937368F61E}" destId="{2FC404DE-645A-4A3D-98EB-B5F706397985}" srcOrd="1" destOrd="0" presId="urn:microsoft.com/office/officeart/2005/8/layout/cycle2"/>
    <dgm:cxn modelId="{3F7C5A20-05B1-48AE-BACC-4EFCE5044963}" srcId="{A91D551A-37F5-40BC-B850-D68275CC8007}" destId="{B73C3FD9-C613-47DA-85DA-A6A8D1700B74}" srcOrd="1" destOrd="0" parTransId="{04EFC35D-04C6-4078-BB3D-8617A60594F2}" sibTransId="{D7472DAE-2F53-4F9E-9114-D0B3DB045888}"/>
    <dgm:cxn modelId="{8AADF629-8618-4429-8627-FAAF4F8CFB02}" type="presOf" srcId="{829988A6-B18F-4116-95F0-EF2B7A164759}" destId="{E6550F3E-D00B-40F1-83BE-2CFABF22D880}" srcOrd="0" destOrd="0" presId="urn:microsoft.com/office/officeart/2005/8/layout/cycle2"/>
    <dgm:cxn modelId="{B68AE836-A641-42FD-909B-50847119D574}" type="presOf" srcId="{17FECD38-0B02-4F92-8C71-32BF1DC85256}" destId="{D901AA05-4F4F-4AFA-BC02-D304198888E1}" srcOrd="0" destOrd="0" presId="urn:microsoft.com/office/officeart/2005/8/layout/cycle2"/>
    <dgm:cxn modelId="{E67EC039-9D1E-46EC-8937-EE857610D465}" type="presOf" srcId="{8A2779B2-CDF5-4020-BA27-ED2EE6C6EAFC}" destId="{05CE1F5D-3B43-4082-900E-79D3C3AD2516}" srcOrd="0" destOrd="0" presId="urn:microsoft.com/office/officeart/2005/8/layout/cycle2"/>
    <dgm:cxn modelId="{DFC3ED60-0F77-4162-9C14-A5A6C40BB930}" type="presOf" srcId="{A91D551A-37F5-40BC-B850-D68275CC8007}" destId="{6A476841-84BB-4A4A-8ACE-0A61B3FC7B38}" srcOrd="0" destOrd="0" presId="urn:microsoft.com/office/officeart/2005/8/layout/cycle2"/>
    <dgm:cxn modelId="{EBEC6661-998B-49B6-B286-0E65926DBFFC}" type="presOf" srcId="{E0C4D507-3C6A-4C29-B361-5F3A94455607}" destId="{9ED30FB0-4FC5-4556-AC92-A0C1304218EB}" srcOrd="0" destOrd="0" presId="urn:microsoft.com/office/officeart/2005/8/layout/cycle2"/>
    <dgm:cxn modelId="{AF5ECB70-B431-4C29-B631-F72297787D98}" type="presOf" srcId="{D7472DAE-2F53-4F9E-9114-D0B3DB045888}" destId="{6C666B3E-3E5C-4308-8F0A-EC9239D6D093}" srcOrd="1" destOrd="0" presId="urn:microsoft.com/office/officeart/2005/8/layout/cycle2"/>
    <dgm:cxn modelId="{FD1AEA50-D426-4BCB-93D8-BC5EF7468716}" type="presOf" srcId="{B59B8083-779D-4E25-AD26-FB39DE2022C6}" destId="{5CBCA1D8-ED51-43C5-9EB7-CF8EE5D9F295}" srcOrd="0" destOrd="0" presId="urn:microsoft.com/office/officeart/2005/8/layout/cycle2"/>
    <dgm:cxn modelId="{5C566A73-D317-4819-935C-69FE24708070}" srcId="{A91D551A-37F5-40BC-B850-D68275CC8007}" destId="{E0C4D507-3C6A-4C29-B361-5F3A94455607}" srcOrd="3" destOrd="0" parTransId="{8E2F36A8-F0EC-4C59-8893-8DCED03979D5}" sibTransId="{25929B1A-4EB7-4AF8-9DB5-1B310BCC13A2}"/>
    <dgm:cxn modelId="{40749C53-6C9E-4E23-A80C-583BCB74C664}" srcId="{A91D551A-37F5-40BC-B850-D68275CC8007}" destId="{8A2779B2-CDF5-4020-BA27-ED2EE6C6EAFC}" srcOrd="6" destOrd="0" parTransId="{F5EAC185-BD23-49A7-A2CC-18E6DA9013B6}" sibTransId="{4318C173-FBDA-4E8A-BCE6-01937368F61E}"/>
    <dgm:cxn modelId="{E1D51D92-FE75-4556-9250-527817CB2748}" type="presOf" srcId="{6F20B967-A7C3-439B-AEBF-37C7C87E4155}" destId="{9EF0153C-07C0-49F4-9856-A47206F20D10}" srcOrd="1" destOrd="0" presId="urn:microsoft.com/office/officeart/2005/8/layout/cycle2"/>
    <dgm:cxn modelId="{0472D692-AA01-440C-8E1F-75FE9EF3F542}" type="presOf" srcId="{B73C3FD9-C613-47DA-85DA-A6A8D1700B74}" destId="{D4C9E716-2AB4-4455-B270-0E88D4923639}" srcOrd="0" destOrd="0" presId="urn:microsoft.com/office/officeart/2005/8/layout/cycle2"/>
    <dgm:cxn modelId="{98879B94-4426-4902-AE54-0684623FFD7B}" type="presOf" srcId="{6F20B967-A7C3-439B-AEBF-37C7C87E4155}" destId="{35E76AEA-0760-4E66-A276-D09801B9EEC8}" srcOrd="0" destOrd="0" presId="urn:microsoft.com/office/officeart/2005/8/layout/cycle2"/>
    <dgm:cxn modelId="{95BEF0B4-5EC7-4800-9417-CDAB6DFE70DA}" type="presOf" srcId="{26915A3B-74BC-48E9-B8A5-DF0C10DA6D25}" destId="{AF317144-0039-4759-A6C1-EEDE3D589700}" srcOrd="1" destOrd="0" presId="urn:microsoft.com/office/officeart/2005/8/layout/cycle2"/>
    <dgm:cxn modelId="{C5106FC0-EB53-44E2-9D4E-B68790364253}" type="presOf" srcId="{B59B8083-779D-4E25-AD26-FB39DE2022C6}" destId="{825B1DA7-C261-44A7-82B5-334964933F93}" srcOrd="1" destOrd="0" presId="urn:microsoft.com/office/officeart/2005/8/layout/cycle2"/>
    <dgm:cxn modelId="{86F4D7C3-2C63-4262-8404-2558ACF3F591}" srcId="{A91D551A-37F5-40BC-B850-D68275CC8007}" destId="{BA4007A9-83F7-4955-980A-77E208A50F32}" srcOrd="0" destOrd="0" parTransId="{FB508EDD-ACF4-49EE-823D-7DF2E743F800}" sibTransId="{26915A3B-74BC-48E9-B8A5-DF0C10DA6D25}"/>
    <dgm:cxn modelId="{0B9B2ACC-AB3F-4A9D-BEEF-11A8A036A906}" type="presOf" srcId="{25929B1A-4EB7-4AF8-9DB5-1B310BCC13A2}" destId="{BA6F90A3-D48A-44C0-99B7-E12D427A5277}" srcOrd="0" destOrd="0" presId="urn:microsoft.com/office/officeart/2005/8/layout/cycle2"/>
    <dgm:cxn modelId="{8CD9A7CE-0027-4EC7-8EBA-612FA299770C}" type="presOf" srcId="{4318C173-FBDA-4E8A-BCE6-01937368F61E}" destId="{0D247B50-646B-4200-A8CA-6E149FE041AE}" srcOrd="0" destOrd="0" presId="urn:microsoft.com/office/officeart/2005/8/layout/cycle2"/>
    <dgm:cxn modelId="{9E861ECF-277C-44CC-99EF-122F253E594F}" srcId="{A91D551A-37F5-40BC-B850-D68275CC8007}" destId="{17FECD38-0B02-4F92-8C71-32BF1DC85256}" srcOrd="4" destOrd="0" parTransId="{D5218DF6-8FC9-4DA9-92FF-E9429770C39B}" sibTransId="{6F20B967-A7C3-439B-AEBF-37C7C87E4155}"/>
    <dgm:cxn modelId="{AC2069D1-483C-48AE-8BCF-42CADB84F439}" srcId="{A91D551A-37F5-40BC-B850-D68275CC8007}" destId="{2126BF24-B30A-436F-9DEC-908297BFF8E6}" srcOrd="2" destOrd="0" parTransId="{35A0BA34-C393-4CEB-AAAC-5E0B366F2BE0}" sibTransId="{829988A6-B18F-4116-95F0-EF2B7A164759}"/>
    <dgm:cxn modelId="{8463CDD1-9B86-4D58-B94C-4E85141FFA53}" type="presOf" srcId="{2126BF24-B30A-436F-9DEC-908297BFF8E6}" destId="{CCA4DF15-7251-459A-87F5-0C917F49FCA2}" srcOrd="0" destOrd="0" presId="urn:microsoft.com/office/officeart/2005/8/layout/cycle2"/>
    <dgm:cxn modelId="{5D3FC6DE-E276-40AF-A195-4A4EBA7AEE2C}" type="presOf" srcId="{26915A3B-74BC-48E9-B8A5-DF0C10DA6D25}" destId="{B49C2FDC-7C58-4DCC-963F-EADF6374D059}" srcOrd="0" destOrd="0" presId="urn:microsoft.com/office/officeart/2005/8/layout/cycle2"/>
    <dgm:cxn modelId="{CDFF10EC-01C3-4811-86FC-23277E727CD5}" srcId="{A91D551A-37F5-40BC-B850-D68275CC8007}" destId="{24291224-CC63-4755-B2F4-7B6D19F1147E}" srcOrd="5" destOrd="0" parTransId="{4E64D8FD-B001-47D1-B67B-7D0EC45EED9C}" sibTransId="{B59B8083-779D-4E25-AD26-FB39DE2022C6}"/>
    <dgm:cxn modelId="{AE8D69FE-5AC9-4A9F-9272-5EC9F5632690}" type="presOf" srcId="{D7472DAE-2F53-4F9E-9114-D0B3DB045888}" destId="{9DC3D2B3-C830-405C-ABAF-0710018164AC}" srcOrd="0" destOrd="0" presId="urn:microsoft.com/office/officeart/2005/8/layout/cycle2"/>
    <dgm:cxn modelId="{0F81BCFE-9448-4DD7-9595-5B91C6D3A21A}" type="presOf" srcId="{829988A6-B18F-4116-95F0-EF2B7A164759}" destId="{C065E955-8EA0-448A-B97C-182AD1516A06}" srcOrd="1" destOrd="0" presId="urn:microsoft.com/office/officeart/2005/8/layout/cycle2"/>
    <dgm:cxn modelId="{B7979A19-1BF5-4570-89F3-87333F25435F}" type="presParOf" srcId="{6A476841-84BB-4A4A-8ACE-0A61B3FC7B38}" destId="{34B95757-F0D6-4D91-B9FE-4782BFF9EA24}" srcOrd="0" destOrd="0" presId="urn:microsoft.com/office/officeart/2005/8/layout/cycle2"/>
    <dgm:cxn modelId="{30A9F6B5-F3C2-409B-B78B-5CFB98B70F2F}" type="presParOf" srcId="{6A476841-84BB-4A4A-8ACE-0A61B3FC7B38}" destId="{B49C2FDC-7C58-4DCC-963F-EADF6374D059}" srcOrd="1" destOrd="0" presId="urn:microsoft.com/office/officeart/2005/8/layout/cycle2"/>
    <dgm:cxn modelId="{6E8841F1-7931-4D01-81CD-DD53F9EA1DEE}" type="presParOf" srcId="{B49C2FDC-7C58-4DCC-963F-EADF6374D059}" destId="{AF317144-0039-4759-A6C1-EEDE3D589700}" srcOrd="0" destOrd="0" presId="urn:microsoft.com/office/officeart/2005/8/layout/cycle2"/>
    <dgm:cxn modelId="{ACF1CB34-DD66-4DAA-96DE-65BEF91834DE}" type="presParOf" srcId="{6A476841-84BB-4A4A-8ACE-0A61B3FC7B38}" destId="{D4C9E716-2AB4-4455-B270-0E88D4923639}" srcOrd="2" destOrd="0" presId="urn:microsoft.com/office/officeart/2005/8/layout/cycle2"/>
    <dgm:cxn modelId="{70C20652-0896-4613-A48C-EE70E76332FC}" type="presParOf" srcId="{6A476841-84BB-4A4A-8ACE-0A61B3FC7B38}" destId="{9DC3D2B3-C830-405C-ABAF-0710018164AC}" srcOrd="3" destOrd="0" presId="urn:microsoft.com/office/officeart/2005/8/layout/cycle2"/>
    <dgm:cxn modelId="{01A9D02D-7682-4EAD-B252-0A5B36A8B910}" type="presParOf" srcId="{9DC3D2B3-C830-405C-ABAF-0710018164AC}" destId="{6C666B3E-3E5C-4308-8F0A-EC9239D6D093}" srcOrd="0" destOrd="0" presId="urn:microsoft.com/office/officeart/2005/8/layout/cycle2"/>
    <dgm:cxn modelId="{DC5660C9-A050-4128-A073-54282F1723AC}" type="presParOf" srcId="{6A476841-84BB-4A4A-8ACE-0A61B3FC7B38}" destId="{CCA4DF15-7251-459A-87F5-0C917F49FCA2}" srcOrd="4" destOrd="0" presId="urn:microsoft.com/office/officeart/2005/8/layout/cycle2"/>
    <dgm:cxn modelId="{846FD542-025E-469E-B932-4BF88F3F4F13}" type="presParOf" srcId="{6A476841-84BB-4A4A-8ACE-0A61B3FC7B38}" destId="{E6550F3E-D00B-40F1-83BE-2CFABF22D880}" srcOrd="5" destOrd="0" presId="urn:microsoft.com/office/officeart/2005/8/layout/cycle2"/>
    <dgm:cxn modelId="{8E14EDD6-35E3-4522-94F4-1A1A53099EF9}" type="presParOf" srcId="{E6550F3E-D00B-40F1-83BE-2CFABF22D880}" destId="{C065E955-8EA0-448A-B97C-182AD1516A06}" srcOrd="0" destOrd="0" presId="urn:microsoft.com/office/officeart/2005/8/layout/cycle2"/>
    <dgm:cxn modelId="{4168F8E3-77FF-420C-BED9-2B293C97734A}" type="presParOf" srcId="{6A476841-84BB-4A4A-8ACE-0A61B3FC7B38}" destId="{9ED30FB0-4FC5-4556-AC92-A0C1304218EB}" srcOrd="6" destOrd="0" presId="urn:microsoft.com/office/officeart/2005/8/layout/cycle2"/>
    <dgm:cxn modelId="{5E25FFA1-1125-4217-8B66-F6C388E012DF}" type="presParOf" srcId="{6A476841-84BB-4A4A-8ACE-0A61B3FC7B38}" destId="{BA6F90A3-D48A-44C0-99B7-E12D427A5277}" srcOrd="7" destOrd="0" presId="urn:microsoft.com/office/officeart/2005/8/layout/cycle2"/>
    <dgm:cxn modelId="{C3014CFC-4A8D-4F48-866B-9911C5B11C82}" type="presParOf" srcId="{BA6F90A3-D48A-44C0-99B7-E12D427A5277}" destId="{D0A38D36-52A3-4313-9AE1-5751731E70C7}" srcOrd="0" destOrd="0" presId="urn:microsoft.com/office/officeart/2005/8/layout/cycle2"/>
    <dgm:cxn modelId="{94C7F790-C73D-43A5-9FDF-D54B4AD58614}" type="presParOf" srcId="{6A476841-84BB-4A4A-8ACE-0A61B3FC7B38}" destId="{D901AA05-4F4F-4AFA-BC02-D304198888E1}" srcOrd="8" destOrd="0" presId="urn:microsoft.com/office/officeart/2005/8/layout/cycle2"/>
    <dgm:cxn modelId="{E65F9B80-6949-4940-A31D-64CB63F2AEF1}" type="presParOf" srcId="{6A476841-84BB-4A4A-8ACE-0A61B3FC7B38}" destId="{35E76AEA-0760-4E66-A276-D09801B9EEC8}" srcOrd="9" destOrd="0" presId="urn:microsoft.com/office/officeart/2005/8/layout/cycle2"/>
    <dgm:cxn modelId="{3D538702-03AC-4AC2-92FF-59CEDFBE4C75}" type="presParOf" srcId="{35E76AEA-0760-4E66-A276-D09801B9EEC8}" destId="{9EF0153C-07C0-49F4-9856-A47206F20D10}" srcOrd="0" destOrd="0" presId="urn:microsoft.com/office/officeart/2005/8/layout/cycle2"/>
    <dgm:cxn modelId="{269A0074-25FF-4347-8C5A-64ED362243C3}" type="presParOf" srcId="{6A476841-84BB-4A4A-8ACE-0A61B3FC7B38}" destId="{A3FAF3C9-BE82-4605-90AE-811776B1320B}" srcOrd="10" destOrd="0" presId="urn:microsoft.com/office/officeart/2005/8/layout/cycle2"/>
    <dgm:cxn modelId="{1D7D9BD7-7F4C-4AEF-B08C-054A142BBB59}" type="presParOf" srcId="{6A476841-84BB-4A4A-8ACE-0A61B3FC7B38}" destId="{5CBCA1D8-ED51-43C5-9EB7-CF8EE5D9F295}" srcOrd="11" destOrd="0" presId="urn:microsoft.com/office/officeart/2005/8/layout/cycle2"/>
    <dgm:cxn modelId="{7DAB5C05-D6B5-40B5-A99B-44BC1626BFAA}" type="presParOf" srcId="{5CBCA1D8-ED51-43C5-9EB7-CF8EE5D9F295}" destId="{825B1DA7-C261-44A7-82B5-334964933F93}" srcOrd="0" destOrd="0" presId="urn:microsoft.com/office/officeart/2005/8/layout/cycle2"/>
    <dgm:cxn modelId="{1CF1C867-5635-4889-85F4-7751430DCFAA}" type="presParOf" srcId="{6A476841-84BB-4A4A-8ACE-0A61B3FC7B38}" destId="{05CE1F5D-3B43-4082-900E-79D3C3AD2516}" srcOrd="12" destOrd="0" presId="urn:microsoft.com/office/officeart/2005/8/layout/cycle2"/>
    <dgm:cxn modelId="{62AACCD1-ACC5-4FB3-A981-843B10E0DE82}" type="presParOf" srcId="{6A476841-84BB-4A4A-8ACE-0A61B3FC7B38}" destId="{0D247B50-646B-4200-A8CA-6E149FE041AE}" srcOrd="13" destOrd="0" presId="urn:microsoft.com/office/officeart/2005/8/layout/cycle2"/>
    <dgm:cxn modelId="{29E0B0DC-8846-4929-A8B0-9DBD16F29B47}" type="presParOf" srcId="{0D247B50-646B-4200-A8CA-6E149FE041AE}" destId="{2FC404DE-645A-4A3D-98EB-B5F70639798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306952-7437-4D25-B6A6-FFEF0BB5A20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2B0C8D2C-CC0B-43B9-8AF9-3A607E313E37}">
      <dgm:prSet phldrT="[Text]" custT="1"/>
      <dgm:spPr/>
      <dgm:t>
        <a:bodyPr/>
        <a:lstStyle/>
        <a:p>
          <a:pPr algn="ctr"/>
          <a:r>
            <a:rPr lang="en-GB" sz="1200" b="1"/>
            <a:t>Relocating</a:t>
          </a:r>
        </a:p>
      </dgm:t>
    </dgm:pt>
    <dgm:pt modelId="{69FC8505-A774-4048-AEEA-81998959F6E0}" type="parTrans" cxnId="{FDBF3C91-F81D-49A2-A738-5C008FEB4FF5}">
      <dgm:prSet/>
      <dgm:spPr/>
      <dgm:t>
        <a:bodyPr/>
        <a:lstStyle/>
        <a:p>
          <a:pPr algn="ctr"/>
          <a:endParaRPr lang="en-GB"/>
        </a:p>
      </dgm:t>
    </dgm:pt>
    <dgm:pt modelId="{A37763FE-2207-40EE-B90B-99A3C9C4C552}" type="sibTrans" cxnId="{FDBF3C91-F81D-49A2-A738-5C008FEB4FF5}">
      <dgm:prSet/>
      <dgm:spPr/>
      <dgm:t>
        <a:bodyPr/>
        <a:lstStyle/>
        <a:p>
          <a:pPr algn="ctr"/>
          <a:endParaRPr lang="en-GB"/>
        </a:p>
      </dgm:t>
    </dgm:pt>
    <dgm:pt modelId="{BF04E4BC-98FE-4249-8329-AC4FD078994B}">
      <dgm:prSet phldrT="[Text]" custT="1"/>
      <dgm:spPr/>
      <dgm:t>
        <a:bodyPr/>
        <a:lstStyle/>
        <a:p>
          <a:pPr algn="ctr"/>
          <a:r>
            <a:rPr lang="en-GB" sz="1100" b="1"/>
            <a:t>Reconnecting</a:t>
          </a:r>
        </a:p>
      </dgm:t>
    </dgm:pt>
    <dgm:pt modelId="{05C43EF7-2BD5-422C-B614-77356076DBAF}" type="parTrans" cxnId="{F1D12547-2EDF-424F-A0EB-3D898009502B}">
      <dgm:prSet/>
      <dgm:spPr/>
      <dgm:t>
        <a:bodyPr/>
        <a:lstStyle/>
        <a:p>
          <a:pPr algn="ctr"/>
          <a:endParaRPr lang="en-GB"/>
        </a:p>
      </dgm:t>
    </dgm:pt>
    <dgm:pt modelId="{B410F5E5-CD71-4F55-BC11-03E40A02E4E0}" type="sibTrans" cxnId="{F1D12547-2EDF-424F-A0EB-3D898009502B}">
      <dgm:prSet/>
      <dgm:spPr/>
      <dgm:t>
        <a:bodyPr/>
        <a:lstStyle/>
        <a:p>
          <a:pPr algn="ctr"/>
          <a:endParaRPr lang="en-GB"/>
        </a:p>
      </dgm:t>
    </dgm:pt>
    <dgm:pt modelId="{4ECECBDB-2F5D-4B3F-A6DA-53934BF6C787}">
      <dgm:prSet phldrT="[Text]" custT="1"/>
      <dgm:spPr/>
      <dgm:t>
        <a:bodyPr/>
        <a:lstStyle/>
        <a:p>
          <a:pPr algn="ctr"/>
          <a:r>
            <a:rPr lang="en-GB" sz="1200" b="1"/>
            <a:t>Settled period</a:t>
          </a:r>
        </a:p>
      </dgm:t>
    </dgm:pt>
    <dgm:pt modelId="{D18A470F-D6AE-4C88-B285-37CFFFCAFD3A}" type="parTrans" cxnId="{D2CC574C-7C00-46E0-AC3C-EC74B5F9BFC8}">
      <dgm:prSet/>
      <dgm:spPr/>
      <dgm:t>
        <a:bodyPr/>
        <a:lstStyle/>
        <a:p>
          <a:pPr algn="ctr"/>
          <a:endParaRPr lang="en-GB"/>
        </a:p>
      </dgm:t>
    </dgm:pt>
    <dgm:pt modelId="{42083A62-44DB-463F-A27D-2B0A85A1B765}" type="sibTrans" cxnId="{D2CC574C-7C00-46E0-AC3C-EC74B5F9BFC8}">
      <dgm:prSet/>
      <dgm:spPr/>
      <dgm:t>
        <a:bodyPr/>
        <a:lstStyle/>
        <a:p>
          <a:pPr algn="ctr"/>
          <a:endParaRPr lang="en-GB"/>
        </a:p>
      </dgm:t>
    </dgm:pt>
    <dgm:pt modelId="{E2DB5D85-26B7-479E-8624-87192ECB6575}">
      <dgm:prSet phldrT="[Text]" custT="1"/>
      <dgm:spPr/>
      <dgm:t>
        <a:bodyPr/>
        <a:lstStyle/>
        <a:p>
          <a:pPr algn="ctr"/>
          <a:r>
            <a:rPr lang="en-GB" sz="1050" b="1"/>
            <a:t>Disconnecting phase</a:t>
          </a:r>
        </a:p>
      </dgm:t>
    </dgm:pt>
    <dgm:pt modelId="{6DE59792-08DF-472B-AA08-DD52572596DF}" type="parTrans" cxnId="{D15D8962-8D30-4C7D-8A41-4B6FACDAE117}">
      <dgm:prSet/>
      <dgm:spPr/>
      <dgm:t>
        <a:bodyPr/>
        <a:lstStyle/>
        <a:p>
          <a:pPr algn="ctr"/>
          <a:endParaRPr lang="en-GB"/>
        </a:p>
      </dgm:t>
    </dgm:pt>
    <dgm:pt modelId="{4699F3C2-7FCF-4AFD-9C09-0B2F97C1D9D0}" type="sibTrans" cxnId="{D15D8962-8D30-4C7D-8A41-4B6FACDAE117}">
      <dgm:prSet/>
      <dgm:spPr/>
      <dgm:t>
        <a:bodyPr/>
        <a:lstStyle/>
        <a:p>
          <a:pPr algn="ctr"/>
          <a:endParaRPr lang="en-GB"/>
        </a:p>
      </dgm:t>
    </dgm:pt>
    <dgm:pt modelId="{86AA8778-B2D5-4519-8E05-573F993DD0E6}" type="pres">
      <dgm:prSet presAssocID="{C4306952-7437-4D25-B6A6-FFEF0BB5A20A}" presName="cycle" presStyleCnt="0">
        <dgm:presLayoutVars>
          <dgm:dir/>
          <dgm:resizeHandles val="exact"/>
        </dgm:presLayoutVars>
      </dgm:prSet>
      <dgm:spPr/>
    </dgm:pt>
    <dgm:pt modelId="{FB10D269-5CD5-41B2-9B41-A8D857CD0CF2}" type="pres">
      <dgm:prSet presAssocID="{2B0C8D2C-CC0B-43B9-8AF9-3A607E313E37}" presName="node" presStyleLbl="node1" presStyleIdx="0" presStyleCnt="4">
        <dgm:presLayoutVars>
          <dgm:bulletEnabled val="1"/>
        </dgm:presLayoutVars>
      </dgm:prSet>
      <dgm:spPr/>
    </dgm:pt>
    <dgm:pt modelId="{0B55AEA8-FCDD-414C-86AC-BABB9EF5845C}" type="pres">
      <dgm:prSet presAssocID="{A37763FE-2207-40EE-B90B-99A3C9C4C552}" presName="sibTrans" presStyleLbl="sibTrans2D1" presStyleIdx="0" presStyleCnt="4"/>
      <dgm:spPr/>
    </dgm:pt>
    <dgm:pt modelId="{DAA90007-9FE9-439D-A7A5-15AA9140579B}" type="pres">
      <dgm:prSet presAssocID="{A37763FE-2207-40EE-B90B-99A3C9C4C552}" presName="connectorText" presStyleLbl="sibTrans2D1" presStyleIdx="0" presStyleCnt="4"/>
      <dgm:spPr/>
    </dgm:pt>
    <dgm:pt modelId="{532C3326-E5E5-45CC-A59B-2593F5D4553F}" type="pres">
      <dgm:prSet presAssocID="{BF04E4BC-98FE-4249-8329-AC4FD078994B}" presName="node" presStyleLbl="node1" presStyleIdx="1" presStyleCnt="4">
        <dgm:presLayoutVars>
          <dgm:bulletEnabled val="1"/>
        </dgm:presLayoutVars>
      </dgm:prSet>
      <dgm:spPr/>
    </dgm:pt>
    <dgm:pt modelId="{A109CEA3-DB89-47A2-9D56-E22B64500B28}" type="pres">
      <dgm:prSet presAssocID="{B410F5E5-CD71-4F55-BC11-03E40A02E4E0}" presName="sibTrans" presStyleLbl="sibTrans2D1" presStyleIdx="1" presStyleCnt="4"/>
      <dgm:spPr/>
    </dgm:pt>
    <dgm:pt modelId="{B26CBD4F-2719-4540-B2CE-FE5C7F82D06F}" type="pres">
      <dgm:prSet presAssocID="{B410F5E5-CD71-4F55-BC11-03E40A02E4E0}" presName="connectorText" presStyleLbl="sibTrans2D1" presStyleIdx="1" presStyleCnt="4"/>
      <dgm:spPr/>
    </dgm:pt>
    <dgm:pt modelId="{7030A240-1CB0-43B4-819D-71EDAA34527A}" type="pres">
      <dgm:prSet presAssocID="{4ECECBDB-2F5D-4B3F-A6DA-53934BF6C787}" presName="node" presStyleLbl="node1" presStyleIdx="2" presStyleCnt="4">
        <dgm:presLayoutVars>
          <dgm:bulletEnabled val="1"/>
        </dgm:presLayoutVars>
      </dgm:prSet>
      <dgm:spPr/>
    </dgm:pt>
    <dgm:pt modelId="{1DFA4358-E2BD-4138-9FFA-6D5E613735A7}" type="pres">
      <dgm:prSet presAssocID="{42083A62-44DB-463F-A27D-2B0A85A1B765}" presName="sibTrans" presStyleLbl="sibTrans2D1" presStyleIdx="2" presStyleCnt="4"/>
      <dgm:spPr/>
    </dgm:pt>
    <dgm:pt modelId="{6C3142DF-AC6F-4441-B5ED-A91F726F00C7}" type="pres">
      <dgm:prSet presAssocID="{42083A62-44DB-463F-A27D-2B0A85A1B765}" presName="connectorText" presStyleLbl="sibTrans2D1" presStyleIdx="2" presStyleCnt="4"/>
      <dgm:spPr/>
    </dgm:pt>
    <dgm:pt modelId="{A21A1E35-6DB4-49BB-888E-F93E53BEC9A5}" type="pres">
      <dgm:prSet presAssocID="{E2DB5D85-26B7-479E-8624-87192ECB6575}" presName="node" presStyleLbl="node1" presStyleIdx="3" presStyleCnt="4">
        <dgm:presLayoutVars>
          <dgm:bulletEnabled val="1"/>
        </dgm:presLayoutVars>
      </dgm:prSet>
      <dgm:spPr/>
    </dgm:pt>
    <dgm:pt modelId="{3753E3EF-E61A-4701-AD20-F21C1D7945FE}" type="pres">
      <dgm:prSet presAssocID="{4699F3C2-7FCF-4AFD-9C09-0B2F97C1D9D0}" presName="sibTrans" presStyleLbl="sibTrans2D1" presStyleIdx="3" presStyleCnt="4"/>
      <dgm:spPr/>
    </dgm:pt>
    <dgm:pt modelId="{0978C8CE-974F-4358-B871-ECB05C36D099}" type="pres">
      <dgm:prSet presAssocID="{4699F3C2-7FCF-4AFD-9C09-0B2F97C1D9D0}" presName="connectorText" presStyleLbl="sibTrans2D1" presStyleIdx="3" presStyleCnt="4"/>
      <dgm:spPr/>
    </dgm:pt>
  </dgm:ptLst>
  <dgm:cxnLst>
    <dgm:cxn modelId="{EA6A3635-4124-4A4E-BF0B-FAE58FC7F128}" type="presOf" srcId="{42083A62-44DB-463F-A27D-2B0A85A1B765}" destId="{1DFA4358-E2BD-4138-9FFA-6D5E613735A7}" srcOrd="0" destOrd="0" presId="urn:microsoft.com/office/officeart/2005/8/layout/cycle2"/>
    <dgm:cxn modelId="{8D58A23C-8C1F-4441-8697-B1CB6D4E1BB2}" type="presOf" srcId="{B410F5E5-CD71-4F55-BC11-03E40A02E4E0}" destId="{A109CEA3-DB89-47A2-9D56-E22B64500B28}" srcOrd="0" destOrd="0" presId="urn:microsoft.com/office/officeart/2005/8/layout/cycle2"/>
    <dgm:cxn modelId="{D15D8962-8D30-4C7D-8A41-4B6FACDAE117}" srcId="{C4306952-7437-4D25-B6A6-FFEF0BB5A20A}" destId="{E2DB5D85-26B7-479E-8624-87192ECB6575}" srcOrd="3" destOrd="0" parTransId="{6DE59792-08DF-472B-AA08-DD52572596DF}" sibTransId="{4699F3C2-7FCF-4AFD-9C09-0B2F97C1D9D0}"/>
    <dgm:cxn modelId="{27752966-1277-4E32-A069-56B41FCABBE1}" type="presOf" srcId="{2B0C8D2C-CC0B-43B9-8AF9-3A607E313E37}" destId="{FB10D269-5CD5-41B2-9B41-A8D857CD0CF2}" srcOrd="0" destOrd="0" presId="urn:microsoft.com/office/officeart/2005/8/layout/cycle2"/>
    <dgm:cxn modelId="{F1D12547-2EDF-424F-A0EB-3D898009502B}" srcId="{C4306952-7437-4D25-B6A6-FFEF0BB5A20A}" destId="{BF04E4BC-98FE-4249-8329-AC4FD078994B}" srcOrd="1" destOrd="0" parTransId="{05C43EF7-2BD5-422C-B614-77356076DBAF}" sibTransId="{B410F5E5-CD71-4F55-BC11-03E40A02E4E0}"/>
    <dgm:cxn modelId="{EBEE8468-DA3D-44F6-96F1-0E3B672F5ECC}" type="presOf" srcId="{E2DB5D85-26B7-479E-8624-87192ECB6575}" destId="{A21A1E35-6DB4-49BB-888E-F93E53BEC9A5}" srcOrd="0" destOrd="0" presId="urn:microsoft.com/office/officeart/2005/8/layout/cycle2"/>
    <dgm:cxn modelId="{D2CC574C-7C00-46E0-AC3C-EC74B5F9BFC8}" srcId="{C4306952-7437-4D25-B6A6-FFEF0BB5A20A}" destId="{4ECECBDB-2F5D-4B3F-A6DA-53934BF6C787}" srcOrd="2" destOrd="0" parTransId="{D18A470F-D6AE-4C88-B285-37CFFFCAFD3A}" sibTransId="{42083A62-44DB-463F-A27D-2B0A85A1B765}"/>
    <dgm:cxn modelId="{039FBE87-BC4B-4495-9F84-EBA853B1BAFE}" type="presOf" srcId="{4699F3C2-7FCF-4AFD-9C09-0B2F97C1D9D0}" destId="{3753E3EF-E61A-4701-AD20-F21C1D7945FE}" srcOrd="0" destOrd="0" presId="urn:microsoft.com/office/officeart/2005/8/layout/cycle2"/>
    <dgm:cxn modelId="{E082808C-3A9C-48BA-B2E6-0C5288D1494B}" type="presOf" srcId="{42083A62-44DB-463F-A27D-2B0A85A1B765}" destId="{6C3142DF-AC6F-4441-B5ED-A91F726F00C7}" srcOrd="1" destOrd="0" presId="urn:microsoft.com/office/officeart/2005/8/layout/cycle2"/>
    <dgm:cxn modelId="{FDBF3C91-F81D-49A2-A738-5C008FEB4FF5}" srcId="{C4306952-7437-4D25-B6A6-FFEF0BB5A20A}" destId="{2B0C8D2C-CC0B-43B9-8AF9-3A607E313E37}" srcOrd="0" destOrd="0" parTransId="{69FC8505-A774-4048-AEEA-81998959F6E0}" sibTransId="{A37763FE-2207-40EE-B90B-99A3C9C4C552}"/>
    <dgm:cxn modelId="{2A6A2195-6DCC-4BFB-8A6F-9BC3DB6FC9D5}" type="presOf" srcId="{A37763FE-2207-40EE-B90B-99A3C9C4C552}" destId="{DAA90007-9FE9-439D-A7A5-15AA9140579B}" srcOrd="1" destOrd="0" presId="urn:microsoft.com/office/officeart/2005/8/layout/cycle2"/>
    <dgm:cxn modelId="{E100B69C-1848-4092-9255-C6506233889B}" type="presOf" srcId="{C4306952-7437-4D25-B6A6-FFEF0BB5A20A}" destId="{86AA8778-B2D5-4519-8E05-573F993DD0E6}" srcOrd="0" destOrd="0" presId="urn:microsoft.com/office/officeart/2005/8/layout/cycle2"/>
    <dgm:cxn modelId="{6E4189C4-DB8C-44C6-98B6-59915B452AEC}" type="presOf" srcId="{4699F3C2-7FCF-4AFD-9C09-0B2F97C1D9D0}" destId="{0978C8CE-974F-4358-B871-ECB05C36D099}" srcOrd="1" destOrd="0" presId="urn:microsoft.com/office/officeart/2005/8/layout/cycle2"/>
    <dgm:cxn modelId="{6AE9C0CA-3C97-4115-9849-2E0B7340C21F}" type="presOf" srcId="{BF04E4BC-98FE-4249-8329-AC4FD078994B}" destId="{532C3326-E5E5-45CC-A59B-2593F5D4553F}" srcOrd="0" destOrd="0" presId="urn:microsoft.com/office/officeart/2005/8/layout/cycle2"/>
    <dgm:cxn modelId="{52C6B6DC-48EE-4C53-9539-5DDD00415F71}" type="presOf" srcId="{A37763FE-2207-40EE-B90B-99A3C9C4C552}" destId="{0B55AEA8-FCDD-414C-86AC-BABB9EF5845C}" srcOrd="0" destOrd="0" presId="urn:microsoft.com/office/officeart/2005/8/layout/cycle2"/>
    <dgm:cxn modelId="{AA1EA4ED-49F2-4664-9B53-13E205C26FCB}" type="presOf" srcId="{B410F5E5-CD71-4F55-BC11-03E40A02E4E0}" destId="{B26CBD4F-2719-4540-B2CE-FE5C7F82D06F}" srcOrd="1" destOrd="0" presId="urn:microsoft.com/office/officeart/2005/8/layout/cycle2"/>
    <dgm:cxn modelId="{11C5BFEF-EBBD-46A2-B362-EA395B5A3E26}" type="presOf" srcId="{4ECECBDB-2F5D-4B3F-A6DA-53934BF6C787}" destId="{7030A240-1CB0-43B4-819D-71EDAA34527A}" srcOrd="0" destOrd="0" presId="urn:microsoft.com/office/officeart/2005/8/layout/cycle2"/>
    <dgm:cxn modelId="{C5C1A3CB-D3BA-42D9-9121-290B3FBD3CF1}" type="presParOf" srcId="{86AA8778-B2D5-4519-8E05-573F993DD0E6}" destId="{FB10D269-5CD5-41B2-9B41-A8D857CD0CF2}" srcOrd="0" destOrd="0" presId="urn:microsoft.com/office/officeart/2005/8/layout/cycle2"/>
    <dgm:cxn modelId="{126A45D3-EF9B-4E11-8B98-0D977F1353BF}" type="presParOf" srcId="{86AA8778-B2D5-4519-8E05-573F993DD0E6}" destId="{0B55AEA8-FCDD-414C-86AC-BABB9EF5845C}" srcOrd="1" destOrd="0" presId="urn:microsoft.com/office/officeart/2005/8/layout/cycle2"/>
    <dgm:cxn modelId="{05786B89-E778-4030-AF60-52EEE6A360B6}" type="presParOf" srcId="{0B55AEA8-FCDD-414C-86AC-BABB9EF5845C}" destId="{DAA90007-9FE9-439D-A7A5-15AA9140579B}" srcOrd="0" destOrd="0" presId="urn:microsoft.com/office/officeart/2005/8/layout/cycle2"/>
    <dgm:cxn modelId="{D9A7BCDD-5391-4AA8-A4F5-18B6459251C4}" type="presParOf" srcId="{86AA8778-B2D5-4519-8E05-573F993DD0E6}" destId="{532C3326-E5E5-45CC-A59B-2593F5D4553F}" srcOrd="2" destOrd="0" presId="urn:microsoft.com/office/officeart/2005/8/layout/cycle2"/>
    <dgm:cxn modelId="{FFBA1357-31BD-4AB4-ADD7-2A850E499C16}" type="presParOf" srcId="{86AA8778-B2D5-4519-8E05-573F993DD0E6}" destId="{A109CEA3-DB89-47A2-9D56-E22B64500B28}" srcOrd="3" destOrd="0" presId="urn:microsoft.com/office/officeart/2005/8/layout/cycle2"/>
    <dgm:cxn modelId="{E326CC6F-ECBC-4E24-88D0-3D125F0E4EBA}" type="presParOf" srcId="{A109CEA3-DB89-47A2-9D56-E22B64500B28}" destId="{B26CBD4F-2719-4540-B2CE-FE5C7F82D06F}" srcOrd="0" destOrd="0" presId="urn:microsoft.com/office/officeart/2005/8/layout/cycle2"/>
    <dgm:cxn modelId="{1A82A0EA-D420-4BFE-9E6E-A5E94441E479}" type="presParOf" srcId="{86AA8778-B2D5-4519-8E05-573F993DD0E6}" destId="{7030A240-1CB0-43B4-819D-71EDAA34527A}" srcOrd="4" destOrd="0" presId="urn:microsoft.com/office/officeart/2005/8/layout/cycle2"/>
    <dgm:cxn modelId="{AAF7409C-8D9E-4C72-ACED-E2DD2D368268}" type="presParOf" srcId="{86AA8778-B2D5-4519-8E05-573F993DD0E6}" destId="{1DFA4358-E2BD-4138-9FFA-6D5E613735A7}" srcOrd="5" destOrd="0" presId="urn:microsoft.com/office/officeart/2005/8/layout/cycle2"/>
    <dgm:cxn modelId="{85EFA4EE-56A1-4BD4-A989-0FEBA2AE9DA0}" type="presParOf" srcId="{1DFA4358-E2BD-4138-9FFA-6D5E613735A7}" destId="{6C3142DF-AC6F-4441-B5ED-A91F726F00C7}" srcOrd="0" destOrd="0" presId="urn:microsoft.com/office/officeart/2005/8/layout/cycle2"/>
    <dgm:cxn modelId="{A69C3E0E-DEA3-4060-9704-F7E50B002C3B}" type="presParOf" srcId="{86AA8778-B2D5-4519-8E05-573F993DD0E6}" destId="{A21A1E35-6DB4-49BB-888E-F93E53BEC9A5}" srcOrd="6" destOrd="0" presId="urn:microsoft.com/office/officeart/2005/8/layout/cycle2"/>
    <dgm:cxn modelId="{68CF69F7-6BC2-42F3-B9AB-FC6BBD8C18F3}" type="presParOf" srcId="{86AA8778-B2D5-4519-8E05-573F993DD0E6}" destId="{3753E3EF-E61A-4701-AD20-F21C1D7945FE}" srcOrd="7" destOrd="0" presId="urn:microsoft.com/office/officeart/2005/8/layout/cycle2"/>
    <dgm:cxn modelId="{2881A1CD-8666-4A06-ADD7-3465862690BD}" type="presParOf" srcId="{3753E3EF-E61A-4701-AD20-F21C1D7945FE}" destId="{0978C8CE-974F-4358-B871-ECB05C36D099}"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95757-F0D6-4D91-B9FE-4782BFF9EA24}">
      <dsp:nvSpPr>
        <dsp:cNvPr id="0" name=""/>
        <dsp:cNvSpPr/>
      </dsp:nvSpPr>
      <dsp:spPr>
        <a:xfrm>
          <a:off x="3119253" y="2010"/>
          <a:ext cx="1368793" cy="13687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a:t>Pre-deployment</a:t>
          </a:r>
        </a:p>
      </dsp:txBody>
      <dsp:txXfrm>
        <a:off x="3319708" y="202465"/>
        <a:ext cx="967883" cy="967883"/>
      </dsp:txXfrm>
    </dsp:sp>
    <dsp:sp modelId="{B49C2FDC-7C58-4DCC-963F-EADF6374D059}">
      <dsp:nvSpPr>
        <dsp:cNvPr id="0" name=""/>
        <dsp:cNvSpPr/>
      </dsp:nvSpPr>
      <dsp:spPr>
        <a:xfrm rot="1542857">
          <a:off x="4538427" y="896956"/>
          <a:ext cx="364152" cy="46196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543836" y="965649"/>
        <a:ext cx="254906" cy="277181"/>
      </dsp:txXfrm>
    </dsp:sp>
    <dsp:sp modelId="{D4C9E716-2AB4-4455-B270-0E88D4923639}">
      <dsp:nvSpPr>
        <dsp:cNvPr id="0" name=""/>
        <dsp:cNvSpPr/>
      </dsp:nvSpPr>
      <dsp:spPr>
        <a:xfrm>
          <a:off x="4971530" y="894020"/>
          <a:ext cx="1368793" cy="13687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a:t>Deployment</a:t>
          </a:r>
        </a:p>
      </dsp:txBody>
      <dsp:txXfrm>
        <a:off x="5171985" y="1094475"/>
        <a:ext cx="967883" cy="967883"/>
      </dsp:txXfrm>
    </dsp:sp>
    <dsp:sp modelId="{9DC3D2B3-C830-405C-ABAF-0710018164AC}">
      <dsp:nvSpPr>
        <dsp:cNvPr id="0" name=""/>
        <dsp:cNvSpPr/>
      </dsp:nvSpPr>
      <dsp:spPr>
        <a:xfrm rot="4628571">
          <a:off x="5700295" y="2339549"/>
          <a:ext cx="364152" cy="46196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742763" y="2378689"/>
        <a:ext cx="254906" cy="277181"/>
      </dsp:txXfrm>
    </dsp:sp>
    <dsp:sp modelId="{CCA4DF15-7251-459A-87F5-0C917F49FCA2}">
      <dsp:nvSpPr>
        <dsp:cNvPr id="0" name=""/>
        <dsp:cNvSpPr/>
      </dsp:nvSpPr>
      <dsp:spPr>
        <a:xfrm>
          <a:off x="5429005" y="2898348"/>
          <a:ext cx="1368793" cy="136879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Tour</a:t>
          </a:r>
        </a:p>
      </dsp:txBody>
      <dsp:txXfrm>
        <a:off x="5629460" y="3098803"/>
        <a:ext cx="967883" cy="967883"/>
      </dsp:txXfrm>
    </dsp:sp>
    <dsp:sp modelId="{E6550F3E-D00B-40F1-83BE-2CFABF22D880}">
      <dsp:nvSpPr>
        <dsp:cNvPr id="0" name=""/>
        <dsp:cNvSpPr/>
      </dsp:nvSpPr>
      <dsp:spPr>
        <a:xfrm rot="7714286">
          <a:off x="5296844" y="4147377"/>
          <a:ext cx="364152" cy="46196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5385524" y="4197064"/>
        <a:ext cx="254906" cy="277181"/>
      </dsp:txXfrm>
    </dsp:sp>
    <dsp:sp modelId="{9ED30FB0-4FC5-4556-AC92-A0C1304218EB}">
      <dsp:nvSpPr>
        <dsp:cNvPr id="0" name=""/>
        <dsp:cNvSpPr/>
      </dsp:nvSpPr>
      <dsp:spPr>
        <a:xfrm>
          <a:off x="4147189" y="4505695"/>
          <a:ext cx="1368793" cy="136879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Tour leave</a:t>
          </a:r>
        </a:p>
      </dsp:txBody>
      <dsp:txXfrm>
        <a:off x="4347644" y="4706150"/>
        <a:ext cx="967883" cy="967883"/>
      </dsp:txXfrm>
    </dsp:sp>
    <dsp:sp modelId="{BA6F90A3-D48A-44C0-99B7-E12D427A5277}">
      <dsp:nvSpPr>
        <dsp:cNvPr id="0" name=""/>
        <dsp:cNvSpPr/>
      </dsp:nvSpPr>
      <dsp:spPr>
        <a:xfrm rot="10800000">
          <a:off x="3631880" y="4959108"/>
          <a:ext cx="364152" cy="46196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741126" y="5051501"/>
        <a:ext cx="254906" cy="277181"/>
      </dsp:txXfrm>
    </dsp:sp>
    <dsp:sp modelId="{D901AA05-4F4F-4AFA-BC02-D304198888E1}">
      <dsp:nvSpPr>
        <dsp:cNvPr id="0" name=""/>
        <dsp:cNvSpPr/>
      </dsp:nvSpPr>
      <dsp:spPr>
        <a:xfrm>
          <a:off x="2091316" y="4505695"/>
          <a:ext cx="1368793" cy="136879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End of tour</a:t>
          </a:r>
        </a:p>
      </dsp:txBody>
      <dsp:txXfrm>
        <a:off x="2291771" y="4706150"/>
        <a:ext cx="967883" cy="967883"/>
      </dsp:txXfrm>
    </dsp:sp>
    <dsp:sp modelId="{35E76AEA-0760-4E66-A276-D09801B9EEC8}">
      <dsp:nvSpPr>
        <dsp:cNvPr id="0" name=""/>
        <dsp:cNvSpPr/>
      </dsp:nvSpPr>
      <dsp:spPr>
        <a:xfrm rot="13885714">
          <a:off x="1959154" y="4163492"/>
          <a:ext cx="364152" cy="46196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2047834" y="4298591"/>
        <a:ext cx="254906" cy="277181"/>
      </dsp:txXfrm>
    </dsp:sp>
    <dsp:sp modelId="{A3FAF3C9-BE82-4605-90AE-811776B1320B}">
      <dsp:nvSpPr>
        <dsp:cNvPr id="0" name=""/>
        <dsp:cNvSpPr/>
      </dsp:nvSpPr>
      <dsp:spPr>
        <a:xfrm>
          <a:off x="809500" y="2898348"/>
          <a:ext cx="1368793" cy="13687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Post tour</a:t>
          </a:r>
        </a:p>
      </dsp:txBody>
      <dsp:txXfrm>
        <a:off x="1009955" y="3098803"/>
        <a:ext cx="967883" cy="967883"/>
      </dsp:txXfrm>
    </dsp:sp>
    <dsp:sp modelId="{5CBCA1D8-ED51-43C5-9EB7-CF8EE5D9F295}">
      <dsp:nvSpPr>
        <dsp:cNvPr id="0" name=""/>
        <dsp:cNvSpPr/>
      </dsp:nvSpPr>
      <dsp:spPr>
        <a:xfrm rot="16971429">
          <a:off x="1538265" y="2359645"/>
          <a:ext cx="364152" cy="46196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1580733" y="2505291"/>
        <a:ext cx="254906" cy="277181"/>
      </dsp:txXfrm>
    </dsp:sp>
    <dsp:sp modelId="{05CE1F5D-3B43-4082-900E-79D3C3AD2516}">
      <dsp:nvSpPr>
        <dsp:cNvPr id="0" name=""/>
        <dsp:cNvSpPr/>
      </dsp:nvSpPr>
      <dsp:spPr>
        <a:xfrm>
          <a:off x="1266975" y="894020"/>
          <a:ext cx="1368793" cy="13687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POTL</a:t>
          </a:r>
        </a:p>
      </dsp:txBody>
      <dsp:txXfrm>
        <a:off x="1467430" y="1094475"/>
        <a:ext cx="967883" cy="967883"/>
      </dsp:txXfrm>
    </dsp:sp>
    <dsp:sp modelId="{0D247B50-646B-4200-A8CA-6E149FE041AE}">
      <dsp:nvSpPr>
        <dsp:cNvPr id="0" name=""/>
        <dsp:cNvSpPr/>
      </dsp:nvSpPr>
      <dsp:spPr>
        <a:xfrm rot="20057143">
          <a:off x="2686149" y="905900"/>
          <a:ext cx="364152" cy="46196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691558" y="1021993"/>
        <a:ext cx="254906" cy="277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0D269-5CD5-41B2-9B41-A8D857CD0CF2}">
      <dsp:nvSpPr>
        <dsp:cNvPr id="0" name=""/>
        <dsp:cNvSpPr/>
      </dsp:nvSpPr>
      <dsp:spPr>
        <a:xfrm>
          <a:off x="2411637" y="1701"/>
          <a:ext cx="1731514" cy="173151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Relocating</a:t>
          </a:r>
        </a:p>
      </dsp:txBody>
      <dsp:txXfrm>
        <a:off x="2665211" y="255275"/>
        <a:ext cx="1224366" cy="1224366"/>
      </dsp:txXfrm>
    </dsp:sp>
    <dsp:sp modelId="{0B55AEA8-FCDD-414C-86AC-BABB9EF5845C}">
      <dsp:nvSpPr>
        <dsp:cNvPr id="0" name=""/>
        <dsp:cNvSpPr/>
      </dsp:nvSpPr>
      <dsp:spPr>
        <a:xfrm rot="2700000">
          <a:off x="3957268" y="1485272"/>
          <a:ext cx="460266" cy="5843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3977489" y="1553330"/>
        <a:ext cx="322186" cy="350632"/>
      </dsp:txXfrm>
    </dsp:sp>
    <dsp:sp modelId="{532C3326-E5E5-45CC-A59B-2593F5D4553F}">
      <dsp:nvSpPr>
        <dsp:cNvPr id="0" name=""/>
        <dsp:cNvSpPr/>
      </dsp:nvSpPr>
      <dsp:spPr>
        <a:xfrm>
          <a:off x="4250073" y="1840136"/>
          <a:ext cx="1731514" cy="173151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a:t>Reconnecting</a:t>
          </a:r>
        </a:p>
      </dsp:txBody>
      <dsp:txXfrm>
        <a:off x="4503647" y="2093710"/>
        <a:ext cx="1224366" cy="1224366"/>
      </dsp:txXfrm>
    </dsp:sp>
    <dsp:sp modelId="{A109CEA3-DB89-47A2-9D56-E22B64500B28}">
      <dsp:nvSpPr>
        <dsp:cNvPr id="0" name=""/>
        <dsp:cNvSpPr/>
      </dsp:nvSpPr>
      <dsp:spPr>
        <a:xfrm rot="8100000">
          <a:off x="3975690" y="3323707"/>
          <a:ext cx="460266" cy="5843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rot="10800000">
        <a:off x="4093549" y="3391765"/>
        <a:ext cx="322186" cy="350632"/>
      </dsp:txXfrm>
    </dsp:sp>
    <dsp:sp modelId="{7030A240-1CB0-43B4-819D-71EDAA34527A}">
      <dsp:nvSpPr>
        <dsp:cNvPr id="0" name=""/>
        <dsp:cNvSpPr/>
      </dsp:nvSpPr>
      <dsp:spPr>
        <a:xfrm>
          <a:off x="2411637" y="3678572"/>
          <a:ext cx="1731514" cy="173151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Settled period</a:t>
          </a:r>
        </a:p>
      </dsp:txBody>
      <dsp:txXfrm>
        <a:off x="2665211" y="3932146"/>
        <a:ext cx="1224366" cy="1224366"/>
      </dsp:txXfrm>
    </dsp:sp>
    <dsp:sp modelId="{1DFA4358-E2BD-4138-9FFA-6D5E613735A7}">
      <dsp:nvSpPr>
        <dsp:cNvPr id="0" name=""/>
        <dsp:cNvSpPr/>
      </dsp:nvSpPr>
      <dsp:spPr>
        <a:xfrm rot="13500000">
          <a:off x="2137254" y="3342129"/>
          <a:ext cx="460266" cy="5843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rot="10800000">
        <a:off x="2255113" y="3507825"/>
        <a:ext cx="322186" cy="350632"/>
      </dsp:txXfrm>
    </dsp:sp>
    <dsp:sp modelId="{A21A1E35-6DB4-49BB-888E-F93E53BEC9A5}">
      <dsp:nvSpPr>
        <dsp:cNvPr id="0" name=""/>
        <dsp:cNvSpPr/>
      </dsp:nvSpPr>
      <dsp:spPr>
        <a:xfrm>
          <a:off x="573201" y="1840136"/>
          <a:ext cx="1731514" cy="173151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a:t>Disconnecting phase</a:t>
          </a:r>
        </a:p>
      </dsp:txBody>
      <dsp:txXfrm>
        <a:off x="826775" y="2093710"/>
        <a:ext cx="1224366" cy="1224366"/>
      </dsp:txXfrm>
    </dsp:sp>
    <dsp:sp modelId="{3753E3EF-E61A-4701-AD20-F21C1D7945FE}">
      <dsp:nvSpPr>
        <dsp:cNvPr id="0" name=""/>
        <dsp:cNvSpPr/>
      </dsp:nvSpPr>
      <dsp:spPr>
        <a:xfrm rot="18900000">
          <a:off x="2118832" y="1503694"/>
          <a:ext cx="460266" cy="58438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2139053" y="1669390"/>
        <a:ext cx="322186" cy="35063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F5359-48BF-4C4C-BB8C-300F694A12DD}" type="datetimeFigureOut">
              <a:rPr lang="en-GB" smtClean="0"/>
              <a:t>09/07/2020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4224-3549-4487-BFB0-4BA0E126F301}" type="slidenum">
              <a:rPr lang="en-GB" smtClean="0"/>
              <a:t>‹#›</a:t>
            </a:fld>
            <a:endParaRPr lang="en-GB"/>
          </a:p>
        </p:txBody>
      </p:sp>
    </p:spTree>
    <p:extLst>
      <p:ext uri="{BB962C8B-B14F-4D97-AF65-F5344CB8AC3E}">
        <p14:creationId xmlns:p14="http://schemas.microsoft.com/office/powerpoint/2010/main" val="157676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ov.wales/sites/default/files/publications/2019-05/armed-forces-covenant-annual-report-2018.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t>***Trainer notes have been added for each slide to support the delivery of the presentation.</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pPr algn="just"/>
            <a:r>
              <a:rPr lang="en-GB" dirty="0">
                <a:latin typeface="Arial" panose="020B0604020202020204" pitchFamily="34" charset="0"/>
                <a:ea typeface="Tahoma" panose="020B0604030504040204" pitchFamily="34" charset="0"/>
                <a:cs typeface="Arial" panose="020B0604020202020204" pitchFamily="34" charset="0"/>
              </a:rPr>
              <a:t>This presentation has been developed by SSCE Cymru to inform educators, school leaders, governors, teachers, learning support assistants, school administration staff, staff working in school in other posts and other members of the school community of the experiences and challenges that Service children face as a group of learners in Wales.</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pPr algn="just"/>
            <a:r>
              <a:rPr lang="en-GB" dirty="0">
                <a:latin typeface="Arial" panose="020B0604020202020204" pitchFamily="34" charset="0"/>
                <a:ea typeface="Tahoma" panose="020B0604030504040204" pitchFamily="34" charset="0"/>
                <a:cs typeface="Arial" panose="020B0604020202020204" pitchFamily="34" charset="0"/>
              </a:rPr>
              <a:t>The presentation can also be cut down to slides 1, 3, 5, 7-17, 19-20, 22, 25-26, 28-30 (slides that have a green circle in the top right corner) to be shown in school assemblies to help other pupils understand the experiences of Service children. The presentation could also be broken down into sections and delivered over the course of a week or month as part of a wider project/awareness raising activity.</a:t>
            </a:r>
          </a:p>
        </p:txBody>
      </p:sp>
      <p:sp>
        <p:nvSpPr>
          <p:cNvPr id="4" name="Slide Number Placeholder 3"/>
          <p:cNvSpPr>
            <a:spLocks noGrp="1"/>
          </p:cNvSpPr>
          <p:nvPr>
            <p:ph type="sldNum" sz="quarter" idx="5"/>
          </p:nvPr>
        </p:nvSpPr>
        <p:spPr/>
        <p:txBody>
          <a:bodyPr/>
          <a:lstStyle/>
          <a:p>
            <a:fld id="{E6C14224-3549-4487-BFB0-4BA0E126F301}" type="slidenum">
              <a:rPr lang="en-GB" smtClean="0"/>
              <a:t>1</a:t>
            </a:fld>
            <a:endParaRPr lang="en-GB"/>
          </a:p>
        </p:txBody>
      </p:sp>
    </p:spTree>
    <p:extLst>
      <p:ext uri="{BB962C8B-B14F-4D97-AF65-F5344CB8AC3E}">
        <p14:creationId xmlns:p14="http://schemas.microsoft.com/office/powerpoint/2010/main" val="287592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10</a:t>
            </a:fld>
            <a:endParaRPr lang="en-GB"/>
          </a:p>
        </p:txBody>
      </p:sp>
    </p:spTree>
    <p:extLst>
      <p:ext uri="{BB962C8B-B14F-4D97-AF65-F5344CB8AC3E}">
        <p14:creationId xmlns:p14="http://schemas.microsoft.com/office/powerpoint/2010/main" val="161216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11</a:t>
            </a:fld>
            <a:endParaRPr lang="en-GB"/>
          </a:p>
        </p:txBody>
      </p:sp>
    </p:spTree>
    <p:extLst>
      <p:ext uri="{BB962C8B-B14F-4D97-AF65-F5344CB8AC3E}">
        <p14:creationId xmlns:p14="http://schemas.microsoft.com/office/powerpoint/2010/main" val="196011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12</a:t>
            </a:fld>
            <a:endParaRPr lang="en-GB"/>
          </a:p>
        </p:txBody>
      </p:sp>
    </p:spTree>
    <p:extLst>
      <p:ext uri="{BB962C8B-B14F-4D97-AF65-F5344CB8AC3E}">
        <p14:creationId xmlns:p14="http://schemas.microsoft.com/office/powerpoint/2010/main" val="2658593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13</a:t>
            </a:fld>
            <a:endParaRPr lang="en-GB"/>
          </a:p>
        </p:txBody>
      </p:sp>
    </p:spTree>
    <p:extLst>
      <p:ext uri="{BB962C8B-B14F-4D97-AF65-F5344CB8AC3E}">
        <p14:creationId xmlns:p14="http://schemas.microsoft.com/office/powerpoint/2010/main" val="4049031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14</a:t>
            </a:fld>
            <a:endParaRPr lang="en-GB"/>
          </a:p>
        </p:txBody>
      </p:sp>
    </p:spTree>
    <p:extLst>
      <p:ext uri="{BB962C8B-B14F-4D97-AF65-F5344CB8AC3E}">
        <p14:creationId xmlns:p14="http://schemas.microsoft.com/office/powerpoint/2010/main" val="251324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15</a:t>
            </a:fld>
            <a:endParaRPr lang="en-GB"/>
          </a:p>
        </p:txBody>
      </p:sp>
    </p:spTree>
    <p:extLst>
      <p:ext uri="{BB962C8B-B14F-4D97-AF65-F5344CB8AC3E}">
        <p14:creationId xmlns:p14="http://schemas.microsoft.com/office/powerpoint/2010/main" val="310027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16</a:t>
            </a:fld>
            <a:endParaRPr lang="en-GB"/>
          </a:p>
        </p:txBody>
      </p:sp>
    </p:spTree>
    <p:extLst>
      <p:ext uri="{BB962C8B-B14F-4D97-AF65-F5344CB8AC3E}">
        <p14:creationId xmlns:p14="http://schemas.microsoft.com/office/powerpoint/2010/main" val="310871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Pre-deployment – </a:t>
            </a:r>
            <a:r>
              <a:rPr lang="en-GB" sz="1200" kern="1200">
                <a:solidFill>
                  <a:schemeClr val="tx1"/>
                </a:solidFill>
                <a:effectLst/>
                <a:latin typeface="+mn-lt"/>
                <a:ea typeface="+mn-ea"/>
                <a:cs typeface="+mn-cs"/>
              </a:rPr>
              <a:t>The phase of preparation for departure and separation. This may last a few weeks or months depending on the length of notice given. Families will choose to deal with this in different ways, with some children being very aware of the upcoming deployment, and others being unaware.</a:t>
            </a:r>
          </a:p>
          <a:p>
            <a:r>
              <a:rPr lang="en-GB" sz="1200" b="1" kern="1200">
                <a:solidFill>
                  <a:schemeClr val="tx1"/>
                </a:solidFill>
                <a:effectLst/>
                <a:latin typeface="+mn-lt"/>
                <a:ea typeface="+mn-ea"/>
                <a:cs typeface="+mn-cs"/>
              </a:rPr>
              <a:t>Deployment </a:t>
            </a:r>
            <a:r>
              <a:rPr lang="en-GB" sz="1200" kern="1200">
                <a:solidFill>
                  <a:schemeClr val="tx1"/>
                </a:solidFill>
                <a:effectLst/>
                <a:latin typeface="+mn-lt"/>
                <a:ea typeface="+mn-ea"/>
                <a:cs typeface="+mn-cs"/>
              </a:rPr>
              <a:t>– Preparing to deploy effects families in different ways, some children take it in their stride. Most children and adults are likely to feel sadness.</a:t>
            </a:r>
          </a:p>
          <a:p>
            <a:r>
              <a:rPr lang="en-GB" sz="1200" b="1" kern="1200">
                <a:solidFill>
                  <a:schemeClr val="tx1"/>
                </a:solidFill>
                <a:effectLst/>
                <a:latin typeface="+mn-lt"/>
                <a:ea typeface="+mn-ea"/>
                <a:cs typeface="+mn-cs"/>
              </a:rPr>
              <a:t>Tour</a:t>
            </a:r>
            <a:r>
              <a:rPr lang="en-GB" sz="1200" kern="1200">
                <a:solidFill>
                  <a:schemeClr val="tx1"/>
                </a:solidFill>
                <a:effectLst/>
                <a:latin typeface="+mn-lt"/>
                <a:ea typeface="+mn-ea"/>
                <a:cs typeface="+mn-cs"/>
              </a:rPr>
              <a:t> – The length of time the serving family member is away on their deployment. Service children are likely to experience a mix of emotions during this time. Changes in behaviour can be an indicator of how they deal with these feelings in a variety of ways. It is likely that one or both parents being deployed will mean a change to the family/home dynamic, with roles and responsibilities being shifted.</a:t>
            </a:r>
          </a:p>
          <a:p>
            <a:r>
              <a:rPr lang="en-GB" sz="1200" b="1" kern="1200">
                <a:solidFill>
                  <a:schemeClr val="tx1"/>
                </a:solidFill>
                <a:effectLst/>
                <a:latin typeface="+mn-lt"/>
                <a:ea typeface="+mn-ea"/>
                <a:cs typeface="+mn-cs"/>
              </a:rPr>
              <a:t>Tour leave</a:t>
            </a:r>
            <a:r>
              <a:rPr lang="en-GB" sz="1200" kern="1200">
                <a:solidFill>
                  <a:schemeClr val="tx1"/>
                </a:solidFill>
                <a:effectLst/>
                <a:latin typeface="+mn-lt"/>
                <a:ea typeface="+mn-ea"/>
                <a:cs typeface="+mn-cs"/>
              </a:rPr>
              <a:t> – Service personnel deployed for longer than four months will get some time off during their time away. This can add further reunion and separation issues for children and might also attract requests for term-time absence.</a:t>
            </a:r>
          </a:p>
          <a:p>
            <a:r>
              <a:rPr lang="en-GB" sz="1200" b="1" kern="1200">
                <a:solidFill>
                  <a:schemeClr val="tx1"/>
                </a:solidFill>
                <a:effectLst/>
                <a:latin typeface="+mn-lt"/>
                <a:ea typeface="+mn-ea"/>
                <a:cs typeface="+mn-cs"/>
              </a:rPr>
              <a:t>End of tour</a:t>
            </a:r>
            <a:r>
              <a:rPr lang="en-GB" sz="1200" kern="1200">
                <a:solidFill>
                  <a:schemeClr val="tx1"/>
                </a:solidFill>
                <a:effectLst/>
                <a:latin typeface="+mn-lt"/>
                <a:ea typeface="+mn-ea"/>
                <a:cs typeface="+mn-cs"/>
              </a:rPr>
              <a:t> – The return from deployment is often a long awaited, exciting time of further change and can be challenging and stressful. Everyone in the family may have dealt with the separation in different ways. It is natural for those anticipating homecoming to have mixed emotions.</a:t>
            </a:r>
          </a:p>
          <a:p>
            <a:r>
              <a:rPr lang="en-GB" sz="1200" b="1" kern="1200">
                <a:solidFill>
                  <a:schemeClr val="tx1"/>
                </a:solidFill>
                <a:effectLst/>
                <a:latin typeface="+mn-lt"/>
                <a:ea typeface="+mn-ea"/>
                <a:cs typeface="+mn-cs"/>
              </a:rPr>
              <a:t>Post tour</a:t>
            </a:r>
            <a:r>
              <a:rPr lang="en-GB" sz="1200" kern="1200">
                <a:solidFill>
                  <a:schemeClr val="tx1"/>
                </a:solidFill>
                <a:effectLst/>
                <a:latin typeface="+mn-lt"/>
                <a:ea typeface="+mn-ea"/>
                <a:cs typeface="+mn-cs"/>
              </a:rPr>
              <a:t> – Reunion is more than just a single event, it is a process of readjustment and like all processes, it may take some time. Another change in the family dynamics can cause confusion. The Service personnel returning from deployment may have been affected in a negative way which could therefore impact the rest of the family.</a:t>
            </a:r>
          </a:p>
          <a:p>
            <a:r>
              <a:rPr lang="en-GB" sz="1200" b="1" kern="1200">
                <a:solidFill>
                  <a:schemeClr val="tx1"/>
                </a:solidFill>
                <a:effectLst/>
                <a:latin typeface="+mn-lt"/>
                <a:ea typeface="+mn-ea"/>
                <a:cs typeface="+mn-cs"/>
              </a:rPr>
              <a:t>Post-Operational Tour Leave (POTL) </a:t>
            </a:r>
            <a:r>
              <a:rPr lang="en-GB" sz="1200" kern="1200">
                <a:solidFill>
                  <a:schemeClr val="tx1"/>
                </a:solidFill>
                <a:effectLst/>
                <a:latin typeface="+mn-lt"/>
                <a:ea typeface="+mn-ea"/>
                <a:cs typeface="+mn-cs"/>
              </a:rPr>
              <a:t>– Normally a period of Rest and Recovery (R&amp;R) is granted to each serving member who has been deployed, although this depends on the length of the tour and the military requirements. It is not uncommon for Service families to request term-time absence for their children during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17</a:t>
            </a:fld>
            <a:endParaRPr lang="en-GB"/>
          </a:p>
        </p:txBody>
      </p:sp>
    </p:spTree>
    <p:extLst>
      <p:ext uri="{BB962C8B-B14F-4D97-AF65-F5344CB8AC3E}">
        <p14:creationId xmlns:p14="http://schemas.microsoft.com/office/powerpoint/2010/main" val="145964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18</a:t>
            </a:fld>
            <a:endParaRPr lang="en-GB"/>
          </a:p>
        </p:txBody>
      </p:sp>
    </p:spTree>
    <p:extLst>
      <p:ext uri="{BB962C8B-B14F-4D97-AF65-F5344CB8AC3E}">
        <p14:creationId xmlns:p14="http://schemas.microsoft.com/office/powerpoint/2010/main" val="212818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19</a:t>
            </a:fld>
            <a:endParaRPr lang="en-GB"/>
          </a:p>
        </p:txBody>
      </p:sp>
    </p:spTree>
    <p:extLst>
      <p:ext uri="{BB962C8B-B14F-4D97-AF65-F5344CB8AC3E}">
        <p14:creationId xmlns:p14="http://schemas.microsoft.com/office/powerpoint/2010/main" val="101176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presentation has been designed to last around 1 hour </a:t>
            </a:r>
            <a:r>
              <a:rPr lang="en-GB" sz="1200" kern="1200">
                <a:solidFill>
                  <a:schemeClr val="tx1"/>
                </a:solidFill>
                <a:effectLst/>
                <a:latin typeface="+mn-lt"/>
                <a:ea typeface="+mn-ea"/>
                <a:cs typeface="+mn-cs"/>
              </a:rPr>
              <a:t>but can be adapted/reduced as appropriate based on the audience.</a:t>
            </a:r>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Discussion and questions are given time throughout the presentation - if you have longer this could be extended.</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***Before delivering this presentation, the relevant information will need to be added to slides 7, 18, 21, 23, 26, 28-30.</a:t>
            </a:r>
            <a:endParaRPr lang="en-GB" sz="1200" u="none" strike="noStrike" kern="1200">
              <a:solidFill>
                <a:schemeClr val="tx1"/>
              </a:solidFill>
              <a:effectLst/>
              <a:latin typeface="+mn-lt"/>
              <a:ea typeface="+mn-ea"/>
              <a:cs typeface="+mn-cs"/>
            </a:endParaRPr>
          </a:p>
          <a:p>
            <a:pPr lvl="0" fontAlgn="base"/>
            <a:r>
              <a:rPr lang="en-US" sz="1200" u="none" strike="noStrike" kern="1200">
                <a:solidFill>
                  <a:schemeClr val="tx1"/>
                </a:solidFill>
                <a:effectLst/>
                <a:latin typeface="+mn-lt"/>
                <a:ea typeface="+mn-ea"/>
                <a:cs typeface="+mn-cs"/>
              </a:rPr>
              <a:t>Be aware of who the area Armed Forces Liaison Officer/Armed Forces Champion/Unit Welfare Officer is (if applicable) - they may wish to attend the presentation to support the delivery.</a:t>
            </a:r>
            <a:endParaRPr lang="en-GB" sz="1200" u="none" strike="noStrike" kern="1200">
              <a:solidFill>
                <a:schemeClr val="tx1"/>
              </a:solidFill>
              <a:effectLst/>
              <a:latin typeface="+mn-lt"/>
              <a:ea typeface="+mn-ea"/>
              <a:cs typeface="+mn-cs"/>
            </a:endParaRPr>
          </a:p>
          <a:p>
            <a:endParaRPr lang="en-GB" sz="2400"/>
          </a:p>
        </p:txBody>
      </p:sp>
      <p:sp>
        <p:nvSpPr>
          <p:cNvPr id="4" name="Slide Number Placeholder 3"/>
          <p:cNvSpPr>
            <a:spLocks noGrp="1"/>
          </p:cNvSpPr>
          <p:nvPr>
            <p:ph type="sldNum" sz="quarter" idx="5"/>
          </p:nvPr>
        </p:nvSpPr>
        <p:spPr/>
        <p:txBody>
          <a:bodyPr/>
          <a:lstStyle/>
          <a:p>
            <a:fld id="{E6C14224-3549-4487-BFB0-4BA0E126F301}" type="slidenum">
              <a:rPr lang="en-GB" smtClean="0"/>
              <a:t>2</a:t>
            </a:fld>
            <a:endParaRPr lang="en-GB"/>
          </a:p>
        </p:txBody>
      </p:sp>
    </p:spTree>
    <p:extLst>
      <p:ext uri="{BB962C8B-B14F-4D97-AF65-F5344CB8AC3E}">
        <p14:creationId xmlns:p14="http://schemas.microsoft.com/office/powerpoint/2010/main" val="1902045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Settled period: </a:t>
            </a:r>
            <a:r>
              <a:rPr lang="en-GB" sz="1200" kern="1200">
                <a:solidFill>
                  <a:schemeClr val="tx1"/>
                </a:solidFill>
                <a:effectLst/>
                <a:latin typeface="+mn-lt"/>
                <a:ea typeface="+mn-ea"/>
                <a:cs typeface="+mn-cs"/>
              </a:rPr>
              <a:t>when a family have been in a place for a while, they usually feel settled, secure and involved.</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They know the area, have friends and take part in activities locally. They may feel like they belong to the local community. As soon as they hear they are posted they will begin a process of disconnecting from their current location. </a:t>
            </a:r>
          </a:p>
          <a:p>
            <a:r>
              <a:rPr lang="en-GB" sz="1200" b="1" kern="1200">
                <a:solidFill>
                  <a:schemeClr val="tx1"/>
                </a:solidFill>
                <a:effectLst/>
                <a:latin typeface="+mn-lt"/>
                <a:ea typeface="+mn-ea"/>
                <a:cs typeface="+mn-cs"/>
              </a:rPr>
              <a:t>Disconnecting phase: </a:t>
            </a:r>
            <a:r>
              <a:rPr lang="en-GB" sz="1200" kern="1200">
                <a:solidFill>
                  <a:schemeClr val="tx1"/>
                </a:solidFill>
                <a:effectLst/>
                <a:latin typeface="+mn-lt"/>
                <a:ea typeface="+mn-ea"/>
                <a:cs typeface="+mn-cs"/>
              </a:rPr>
              <a:t>this is usually characterised by spending more time and energy thinking about where one is going than where is at present.</a:t>
            </a:r>
          </a:p>
          <a:p>
            <a:r>
              <a:rPr lang="en-GB" sz="1200" b="1" kern="1200">
                <a:solidFill>
                  <a:schemeClr val="tx1"/>
                </a:solidFill>
                <a:effectLst/>
                <a:latin typeface="+mn-lt"/>
                <a:ea typeface="+mn-ea"/>
                <a:cs typeface="+mn-cs"/>
              </a:rPr>
              <a:t>Relocating: </a:t>
            </a:r>
            <a:r>
              <a:rPr lang="en-GB" sz="1200" kern="1200">
                <a:solidFill>
                  <a:schemeClr val="tx1"/>
                </a:solidFill>
                <a:effectLst/>
                <a:latin typeface="+mn-lt"/>
                <a:ea typeface="+mn-ea"/>
                <a:cs typeface="+mn-cs"/>
              </a:rPr>
              <a:t>transition takes place between Armed Forces units upon assignment. The time of the actual move may feel like chaos as almost everything in a family’s life changes. Normal routines are disrupted, and this can feel very unsettling.</a:t>
            </a:r>
          </a:p>
          <a:p>
            <a:r>
              <a:rPr lang="en-GB" sz="1200" b="1" kern="1200">
                <a:solidFill>
                  <a:schemeClr val="tx1"/>
                </a:solidFill>
                <a:effectLst/>
                <a:latin typeface="+mn-lt"/>
                <a:ea typeface="+mn-ea"/>
                <a:cs typeface="+mn-cs"/>
              </a:rPr>
              <a:t>Reconnecting:</a:t>
            </a:r>
            <a:r>
              <a:rPr lang="en-GB" sz="1200" i="1" kern="1200">
                <a:solidFill>
                  <a:schemeClr val="tx1"/>
                </a:solidFill>
                <a:effectLst/>
                <a:latin typeface="+mn-lt"/>
                <a:ea typeface="+mn-ea"/>
                <a:cs typeface="+mn-cs"/>
              </a:rPr>
              <a:t> </a:t>
            </a:r>
            <a:r>
              <a:rPr lang="en-GB" sz="1200" kern="1200">
                <a:solidFill>
                  <a:schemeClr val="tx1"/>
                </a:solidFill>
                <a:effectLst/>
                <a:latin typeface="+mn-lt"/>
                <a:ea typeface="+mn-ea"/>
                <a:cs typeface="+mn-cs"/>
              </a:rPr>
              <a:t>when arriving at a new location, Service families will be busy meeting new people and settling into the new community. Service families can feel a mix of positive and negative emotions. </a:t>
            </a:r>
          </a:p>
        </p:txBody>
      </p:sp>
      <p:sp>
        <p:nvSpPr>
          <p:cNvPr id="4" name="Slide Number Placeholder 3"/>
          <p:cNvSpPr>
            <a:spLocks noGrp="1"/>
          </p:cNvSpPr>
          <p:nvPr>
            <p:ph type="sldNum" sz="quarter" idx="5"/>
          </p:nvPr>
        </p:nvSpPr>
        <p:spPr/>
        <p:txBody>
          <a:bodyPr/>
          <a:lstStyle/>
          <a:p>
            <a:fld id="{89015079-B8E1-4603-AB87-9C2A338EB3FE}" type="slidenum">
              <a:rPr lang="en-GB" smtClean="0"/>
              <a:t>20</a:t>
            </a:fld>
            <a:endParaRPr lang="en-GB"/>
          </a:p>
        </p:txBody>
      </p:sp>
    </p:spTree>
    <p:extLst>
      <p:ext uri="{BB962C8B-B14F-4D97-AF65-F5344CB8AC3E}">
        <p14:creationId xmlns:p14="http://schemas.microsoft.com/office/powerpoint/2010/main" val="3132290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21</a:t>
            </a:fld>
            <a:endParaRPr lang="en-GB"/>
          </a:p>
        </p:txBody>
      </p:sp>
    </p:spTree>
    <p:extLst>
      <p:ext uri="{BB962C8B-B14F-4D97-AF65-F5344CB8AC3E}">
        <p14:creationId xmlns:p14="http://schemas.microsoft.com/office/powerpoint/2010/main" val="3352597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22</a:t>
            </a:fld>
            <a:endParaRPr lang="en-GB"/>
          </a:p>
        </p:txBody>
      </p:sp>
    </p:spTree>
    <p:extLst>
      <p:ext uri="{BB962C8B-B14F-4D97-AF65-F5344CB8AC3E}">
        <p14:creationId xmlns:p14="http://schemas.microsoft.com/office/powerpoint/2010/main" val="904967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23</a:t>
            </a:fld>
            <a:endParaRPr lang="en-GB"/>
          </a:p>
        </p:txBody>
      </p:sp>
    </p:spTree>
    <p:extLst>
      <p:ext uri="{BB962C8B-B14F-4D97-AF65-F5344CB8AC3E}">
        <p14:creationId xmlns:p14="http://schemas.microsoft.com/office/powerpoint/2010/main" val="307155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24</a:t>
            </a:fld>
            <a:endParaRPr lang="en-GB"/>
          </a:p>
        </p:txBody>
      </p:sp>
    </p:spTree>
    <p:extLst>
      <p:ext uri="{BB962C8B-B14F-4D97-AF65-F5344CB8AC3E}">
        <p14:creationId xmlns:p14="http://schemas.microsoft.com/office/powerpoint/2010/main" val="356667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25</a:t>
            </a:fld>
            <a:endParaRPr lang="en-GB"/>
          </a:p>
        </p:txBody>
      </p:sp>
    </p:spTree>
    <p:extLst>
      <p:ext uri="{BB962C8B-B14F-4D97-AF65-F5344CB8AC3E}">
        <p14:creationId xmlns:p14="http://schemas.microsoft.com/office/powerpoint/2010/main" val="224885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26</a:t>
            </a:fld>
            <a:endParaRPr lang="en-GB"/>
          </a:p>
        </p:txBody>
      </p:sp>
    </p:spTree>
    <p:extLst>
      <p:ext uri="{BB962C8B-B14F-4D97-AF65-F5344CB8AC3E}">
        <p14:creationId xmlns:p14="http://schemas.microsoft.com/office/powerpoint/2010/main" val="1039165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27</a:t>
            </a:fld>
            <a:endParaRPr lang="en-GB"/>
          </a:p>
        </p:txBody>
      </p:sp>
    </p:spTree>
    <p:extLst>
      <p:ext uri="{BB962C8B-B14F-4D97-AF65-F5344CB8AC3E}">
        <p14:creationId xmlns:p14="http://schemas.microsoft.com/office/powerpoint/2010/main" val="2536954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28</a:t>
            </a:fld>
            <a:endParaRPr lang="en-GB"/>
          </a:p>
        </p:txBody>
      </p:sp>
    </p:spTree>
    <p:extLst>
      <p:ext uri="{BB962C8B-B14F-4D97-AF65-F5344CB8AC3E}">
        <p14:creationId xmlns:p14="http://schemas.microsoft.com/office/powerpoint/2010/main" val="3147184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29</a:t>
            </a:fld>
            <a:endParaRPr lang="en-GB"/>
          </a:p>
        </p:txBody>
      </p:sp>
    </p:spTree>
    <p:extLst>
      <p:ext uri="{BB962C8B-B14F-4D97-AF65-F5344CB8AC3E}">
        <p14:creationId xmlns:p14="http://schemas.microsoft.com/office/powerpoint/2010/main" val="276534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SSCE Cymru definition – others may vary.</a:t>
            </a:r>
          </a:p>
        </p:txBody>
      </p:sp>
      <p:sp>
        <p:nvSpPr>
          <p:cNvPr id="4" name="Slide Number Placeholder 3"/>
          <p:cNvSpPr>
            <a:spLocks noGrp="1"/>
          </p:cNvSpPr>
          <p:nvPr>
            <p:ph type="sldNum" sz="quarter" idx="5"/>
          </p:nvPr>
        </p:nvSpPr>
        <p:spPr/>
        <p:txBody>
          <a:bodyPr/>
          <a:lstStyle/>
          <a:p>
            <a:fld id="{89015079-B8E1-4603-AB87-9C2A338EB3FE}" type="slidenum">
              <a:rPr lang="en-GB" smtClean="0"/>
              <a:t>3</a:t>
            </a:fld>
            <a:endParaRPr lang="en-GB"/>
          </a:p>
        </p:txBody>
      </p:sp>
    </p:spTree>
    <p:extLst>
      <p:ext uri="{BB962C8B-B14F-4D97-AF65-F5344CB8AC3E}">
        <p14:creationId xmlns:p14="http://schemas.microsoft.com/office/powerpoint/2010/main" val="695041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30</a:t>
            </a:fld>
            <a:endParaRPr lang="en-GB"/>
          </a:p>
        </p:txBody>
      </p:sp>
    </p:spTree>
    <p:extLst>
      <p:ext uri="{BB962C8B-B14F-4D97-AF65-F5344CB8AC3E}">
        <p14:creationId xmlns:p14="http://schemas.microsoft.com/office/powerpoint/2010/main" val="277429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Tahoma" panose="020B0604030504040204" pitchFamily="34" charset="0"/>
                <a:ea typeface="Tahoma" panose="020B0604030504040204" pitchFamily="34" charset="0"/>
                <a:cs typeface="Tahoma" panose="020B0604030504040204" pitchFamily="34" charset="0"/>
              </a:rPr>
              <a:t>2. This activity could be carried out by asking people to stand up if they can answer yes to any of the questions. By the last question, it is likely that everyone will be standing.</a:t>
            </a:r>
          </a:p>
        </p:txBody>
      </p:sp>
      <p:sp>
        <p:nvSpPr>
          <p:cNvPr id="4" name="Slide Number Placeholder 3"/>
          <p:cNvSpPr>
            <a:spLocks noGrp="1"/>
          </p:cNvSpPr>
          <p:nvPr>
            <p:ph type="sldNum" sz="quarter" idx="5"/>
          </p:nvPr>
        </p:nvSpPr>
        <p:spPr/>
        <p:txBody>
          <a:bodyPr/>
          <a:lstStyle/>
          <a:p>
            <a:fld id="{89015079-B8E1-4603-AB87-9C2A338EB3FE}" type="slidenum">
              <a:rPr lang="en-GB" smtClean="0"/>
              <a:t>4</a:t>
            </a:fld>
            <a:endParaRPr lang="en-GB"/>
          </a:p>
        </p:txBody>
      </p:sp>
    </p:spTree>
    <p:extLst>
      <p:ext uri="{BB962C8B-B14F-4D97-AF65-F5344CB8AC3E}">
        <p14:creationId xmlns:p14="http://schemas.microsoft.com/office/powerpoint/2010/main" val="5893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Watch the film </a:t>
            </a:r>
          </a:p>
        </p:txBody>
      </p:sp>
      <p:sp>
        <p:nvSpPr>
          <p:cNvPr id="4" name="Slide Number Placeholder 3"/>
          <p:cNvSpPr>
            <a:spLocks noGrp="1"/>
          </p:cNvSpPr>
          <p:nvPr>
            <p:ph type="sldNum" sz="quarter" idx="5"/>
          </p:nvPr>
        </p:nvSpPr>
        <p:spPr/>
        <p:txBody>
          <a:bodyPr/>
          <a:lstStyle/>
          <a:p>
            <a:fld id="{E6C14224-3549-4487-BFB0-4BA0E126F301}" type="slidenum">
              <a:rPr lang="en-GB" smtClean="0"/>
              <a:t>5</a:t>
            </a:fld>
            <a:endParaRPr lang="en-GB"/>
          </a:p>
        </p:txBody>
      </p:sp>
    </p:spTree>
    <p:extLst>
      <p:ext uri="{BB962C8B-B14F-4D97-AF65-F5344CB8AC3E}">
        <p14:creationId xmlns:p14="http://schemas.microsoft.com/office/powerpoint/2010/main" val="204425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6</a:t>
            </a:fld>
            <a:endParaRPr lang="en-GB"/>
          </a:p>
        </p:txBody>
      </p:sp>
    </p:spTree>
    <p:extLst>
      <p:ext uri="{BB962C8B-B14F-4D97-AF65-F5344CB8AC3E}">
        <p14:creationId xmlns:p14="http://schemas.microsoft.com/office/powerpoint/2010/main" val="5893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Tahoma" panose="020B0604030504040204" pitchFamily="34" charset="0"/>
                <a:ea typeface="Tahoma" panose="020B0604030504040204" pitchFamily="34" charset="0"/>
                <a:cs typeface="Tahoma" panose="020B0604030504040204" pitchFamily="34" charset="0"/>
              </a:rPr>
              <a:t>Additional information: In the </a:t>
            </a:r>
            <a:r>
              <a:rPr lang="en-GB" u="sng">
                <a:latin typeface="Tahoma" panose="020B0604030504040204" pitchFamily="34" charset="0"/>
                <a:ea typeface="Tahoma" panose="020B0604030504040204" pitchFamily="34" charset="0"/>
                <a:cs typeface="Tahoma" panose="020B0604030504040204" pitchFamily="34" charset="0"/>
                <a:hlinkClick r:id="rId3"/>
              </a:rPr>
              <a:t>Welsh Government Armed Forces Covenant Annual Report 2019</a:t>
            </a:r>
            <a:r>
              <a:rPr lang="en-GB">
                <a:latin typeface="Tahoma" panose="020B0604030504040204" pitchFamily="34" charset="0"/>
                <a:ea typeface="Tahoma" panose="020B0604030504040204" pitchFamily="34" charset="0"/>
                <a:cs typeface="Tahoma" panose="020B0604030504040204" pitchFamily="34" charset="0"/>
              </a:rPr>
              <a:t>, Kirsty Williams AM, Minister for Education, made the commitment to collecting data on Service children in Wales. </a:t>
            </a:r>
            <a:endParaRPr lang="en-GB" b="1">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7</a:t>
            </a:fld>
            <a:endParaRPr lang="en-GB"/>
          </a:p>
        </p:txBody>
      </p:sp>
    </p:spTree>
    <p:extLst>
      <p:ext uri="{BB962C8B-B14F-4D97-AF65-F5344CB8AC3E}">
        <p14:creationId xmlns:p14="http://schemas.microsoft.com/office/powerpoint/2010/main" val="36021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8</a:t>
            </a:fld>
            <a:endParaRPr lang="en-GB"/>
          </a:p>
        </p:txBody>
      </p:sp>
    </p:spTree>
    <p:extLst>
      <p:ext uri="{BB962C8B-B14F-4D97-AF65-F5344CB8AC3E}">
        <p14:creationId xmlns:p14="http://schemas.microsoft.com/office/powerpoint/2010/main" val="30719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9015079-B8E1-4603-AB87-9C2A338EB3FE}" type="slidenum">
              <a:rPr lang="en-GB" smtClean="0"/>
              <a:t>9</a:t>
            </a:fld>
            <a:endParaRPr lang="en-GB"/>
          </a:p>
        </p:txBody>
      </p:sp>
    </p:spTree>
    <p:extLst>
      <p:ext uri="{BB962C8B-B14F-4D97-AF65-F5344CB8AC3E}">
        <p14:creationId xmlns:p14="http://schemas.microsoft.com/office/powerpoint/2010/main" val="165413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D469-C42D-4BE5-892E-DFDC911BF0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A5872B-74AF-4738-BC3D-F35840A6F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C47ED2-C0C9-4E92-AD97-68614F53B826}"/>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60B969AC-4DC0-4374-888F-96C976B9AF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202188-FFC0-459E-BDA5-525ECFDEC2B7}"/>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15517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7E35-E90F-4A2B-A70D-AF8102D457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CF50A-0745-4B79-B48C-BC9F6C6F6A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A32974-42FD-4D65-9834-E57EB53B39E1}"/>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5D2E1D5D-A146-48CD-B2E4-3489A39B42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169055-F17C-497E-BC4A-C226A5AF24FF}"/>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32772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EDD20-D051-4695-AB04-8496FA49F4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4BAA55-98AD-414C-A2AA-2A8AA915D8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B40B35-749B-4D26-9E19-4ACD5D018437}"/>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126E8A9C-D0B3-4752-8358-7EB402BA96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23A40A-F184-4BEB-8E8C-AC64F04B6F7E}"/>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260714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244-6655-4BE7-97D6-8CD79ECAE2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7DFE54-FA61-46B6-8A60-0FA8E95796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CBD890-C885-4D92-9A85-78B99B92EEA1}"/>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FC678761-706E-46B8-AF19-76EACAAE9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096D4-CDEE-41B1-802D-FB61FA444D45}"/>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2170433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2B6B-9D0E-4013-ABD9-575BBC662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9FE96C-FD73-4599-BEE1-74B1AD7A83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F777B8-B3EF-4317-90CB-1F418B61ED72}"/>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5A0A34F8-F76F-4F13-8FC5-FD7EDCF7E3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17FAC5-4421-43A9-9083-4661E19E823B}"/>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136804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1948-442D-48BD-B99B-D61F330067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A582BE-2E45-4F93-8787-246DEC99FE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74C11A-B110-44A2-B4D9-2523759E8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0A4C10-83AE-4DDF-BC7E-79E066B5F5C6}"/>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6" name="Footer Placeholder 5">
            <a:extLst>
              <a:ext uri="{FF2B5EF4-FFF2-40B4-BE49-F238E27FC236}">
                <a16:creationId xmlns:a16="http://schemas.microsoft.com/office/drawing/2014/main" id="{FF0CB752-0EA8-41DD-97CD-A09A4AAA5B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324B-9DD4-4410-8642-26F692F732AC}"/>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416213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6B98-768B-4F4C-A004-FD7375A6B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74C3F-78B4-4045-BBFC-966F9702E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FDA82-8414-4619-B062-216E0A596A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C82CC3-C035-429A-AFE9-FE404AA01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222428-4EA0-49C4-8D06-EB9E00F3B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18986AA-3BB0-4896-86DD-739DDE03CB53}"/>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8" name="Footer Placeholder 7">
            <a:extLst>
              <a:ext uri="{FF2B5EF4-FFF2-40B4-BE49-F238E27FC236}">
                <a16:creationId xmlns:a16="http://schemas.microsoft.com/office/drawing/2014/main" id="{7AE9B532-179E-4137-9639-9DCFB7496A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63C533-EB47-4218-B86D-1F7AFE1F19FF}"/>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04841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A126-4F1F-42D8-BA79-53A38B64AC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AC1948-8392-45F2-8259-80D1408AD1FF}"/>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4" name="Footer Placeholder 3">
            <a:extLst>
              <a:ext uri="{FF2B5EF4-FFF2-40B4-BE49-F238E27FC236}">
                <a16:creationId xmlns:a16="http://schemas.microsoft.com/office/drawing/2014/main" id="{00D078D5-3F2B-40D8-B2BA-F59CA09AE2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6F315F-F617-4FA7-A17A-2A3279C7548B}"/>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21542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FEA24-2160-44F1-89B4-847EF76505D0}"/>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3" name="Footer Placeholder 2">
            <a:extLst>
              <a:ext uri="{FF2B5EF4-FFF2-40B4-BE49-F238E27FC236}">
                <a16:creationId xmlns:a16="http://schemas.microsoft.com/office/drawing/2014/main" id="{F14BDD8C-7A53-4920-B0C6-86250CF727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0E98FF-5F45-4C27-855E-5B5C8C9464DC}"/>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155787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E37E-D09A-4DCB-9BC8-B4D834276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E399E1-5ED1-4A27-8E51-92F80F361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43C20F-57F1-4341-BB40-117E2DAC2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BDCE6-39C9-4E48-8B27-F8041C31D051}"/>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6" name="Footer Placeholder 5">
            <a:extLst>
              <a:ext uri="{FF2B5EF4-FFF2-40B4-BE49-F238E27FC236}">
                <a16:creationId xmlns:a16="http://schemas.microsoft.com/office/drawing/2014/main" id="{22D2B29C-A6FD-489B-8F7B-D4312111E7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1CBDA8-2201-4ECF-A3A1-F4AE128CF230}"/>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651587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E3FF-FA0B-43A5-BCC4-F705843DF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3DB9CDF-D8AC-4EDA-9ED7-AC0182183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082809-3662-43B4-8B1A-7D0126991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1B74E-E080-45EE-8E5E-1F785442295B}"/>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6" name="Footer Placeholder 5">
            <a:extLst>
              <a:ext uri="{FF2B5EF4-FFF2-40B4-BE49-F238E27FC236}">
                <a16:creationId xmlns:a16="http://schemas.microsoft.com/office/drawing/2014/main" id="{AF863429-6099-48EF-B0ED-A7564A233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4174D0-B997-446A-BE84-0615ACD4FDFE}"/>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154073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1204F-A491-4C18-9193-48D995262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8C61BC-41C7-4DF3-85E8-784026F36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75F6D-9B8D-4304-8963-C509C3334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0545A12A-275B-4F8C-A071-37B309F40E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2FF51A-0C7C-4E93-96B6-1BB3CBAD7C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8D04D-0FC1-4EF3-917D-946D894FEB93}" type="slidenum">
              <a:rPr lang="en-GB" smtClean="0"/>
              <a:t>‹#›</a:t>
            </a:fld>
            <a:endParaRPr lang="en-GB"/>
          </a:p>
        </p:txBody>
      </p:sp>
    </p:spTree>
    <p:extLst>
      <p:ext uri="{BB962C8B-B14F-4D97-AF65-F5344CB8AC3E}">
        <p14:creationId xmlns:p14="http://schemas.microsoft.com/office/powerpoint/2010/main" val="3369823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sscecymru.co.uk/toolkits/sscecymrutools/default.htm" TargetMode="Externa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WWW.SSCECymru.co.uk" TargetMode="Externa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https://vimeo.com/359754759"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75B75-17CA-47A9-8D09-7DA9B973E3A9}"/>
              </a:ext>
            </a:extLst>
          </p:cNvPr>
          <p:cNvPicPr>
            <a:picLocks noChangeAspect="1"/>
          </p:cNvPicPr>
          <p:nvPr/>
        </p:nvPicPr>
        <p:blipFill>
          <a:blip r:embed="rId3"/>
          <a:stretch>
            <a:fillRect/>
          </a:stretch>
        </p:blipFill>
        <p:spPr>
          <a:xfrm>
            <a:off x="1700665" y="3513751"/>
            <a:ext cx="2592235" cy="2577380"/>
          </a:xfrm>
          <a:prstGeom prst="rect">
            <a:avLst/>
          </a:prstGeom>
        </p:spPr>
      </p:pic>
      <p:pic>
        <p:nvPicPr>
          <p:cNvPr id="5" name="Picture 4">
            <a:extLst>
              <a:ext uri="{FF2B5EF4-FFF2-40B4-BE49-F238E27FC236}">
                <a16:creationId xmlns:a16="http://schemas.microsoft.com/office/drawing/2014/main" id="{99C3D640-E96F-4B5F-9B88-B579251A3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231" y="257056"/>
            <a:ext cx="7249537" cy="1695687"/>
          </a:xfrm>
          <a:prstGeom prst="rect">
            <a:avLst/>
          </a:prstGeom>
        </p:spPr>
      </p:pic>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387349" y="2067719"/>
            <a:ext cx="10985500" cy="136128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1599666" y="2057934"/>
            <a:ext cx="8966199" cy="1323439"/>
          </a:xfrm>
          <a:prstGeom prst="rect">
            <a:avLst/>
          </a:prstGeom>
          <a:noFill/>
        </p:spPr>
        <p:txBody>
          <a:bodyPr wrap="square" rtlCol="0">
            <a:sp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Supporting Children of Armed Forces families in Wales</a:t>
            </a:r>
          </a:p>
        </p:txBody>
      </p:sp>
      <p:pic>
        <p:nvPicPr>
          <p:cNvPr id="10" name="Picture 9">
            <a:extLst>
              <a:ext uri="{FF2B5EF4-FFF2-40B4-BE49-F238E27FC236}">
                <a16:creationId xmlns:a16="http://schemas.microsoft.com/office/drawing/2014/main" id="{8F3FF4BF-24D1-4B8B-A845-DAAFF1FC4B3A}"/>
              </a:ext>
            </a:extLst>
          </p:cNvPr>
          <p:cNvPicPr/>
          <p:nvPr/>
        </p:nvPicPr>
        <p:blipFill>
          <a:blip r:embed="rId6"/>
          <a:stretch>
            <a:fillRect/>
          </a:stretch>
        </p:blipFill>
        <p:spPr>
          <a:xfrm>
            <a:off x="4381500" y="3571031"/>
            <a:ext cx="2475861" cy="2530591"/>
          </a:xfrm>
          <a:prstGeom prst="rect">
            <a:avLst/>
          </a:prstGeom>
        </p:spPr>
      </p:pic>
      <p:pic>
        <p:nvPicPr>
          <p:cNvPr id="12" name="Picture 11">
            <a:extLst>
              <a:ext uri="{FF2B5EF4-FFF2-40B4-BE49-F238E27FC236}">
                <a16:creationId xmlns:a16="http://schemas.microsoft.com/office/drawing/2014/main" id="{711DCB0D-4A3E-4FA5-BAD9-2F01CCF03695}"/>
              </a:ext>
            </a:extLst>
          </p:cNvPr>
          <p:cNvPicPr/>
          <p:nvPr/>
        </p:nvPicPr>
        <p:blipFill>
          <a:blip r:embed="rId7"/>
          <a:stretch>
            <a:fillRect/>
          </a:stretch>
        </p:blipFill>
        <p:spPr>
          <a:xfrm>
            <a:off x="6945961" y="3578174"/>
            <a:ext cx="2490737" cy="2523378"/>
          </a:xfrm>
          <a:prstGeom prst="rect">
            <a:avLst/>
          </a:prstGeom>
        </p:spPr>
      </p:pic>
      <p:sp>
        <p:nvSpPr>
          <p:cNvPr id="13" name="Oval 12">
            <a:extLst>
              <a:ext uri="{FF2B5EF4-FFF2-40B4-BE49-F238E27FC236}">
                <a16:creationId xmlns:a16="http://schemas.microsoft.com/office/drawing/2014/main" id="{2B792037-5200-47BE-9A75-3AF28BB0ADEF}"/>
              </a:ext>
            </a:extLst>
          </p:cNvPr>
          <p:cNvSpPr/>
          <p:nvPr/>
        </p:nvSpPr>
        <p:spPr>
          <a:xfrm>
            <a:off x="8730794" y="5099041"/>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AE250FF1-62AA-4ACD-A948-712684F8DF16}"/>
              </a:ext>
            </a:extLst>
          </p:cNvPr>
          <p:cNvSpPr/>
          <p:nvPr/>
        </p:nvSpPr>
        <p:spPr>
          <a:xfrm>
            <a:off x="1827487" y="5137810"/>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0CE2879A-9F5A-4128-ABD3-66282A58ADC7}"/>
              </a:ext>
            </a:extLst>
          </p:cNvPr>
          <p:cNvSpPr/>
          <p:nvPr/>
        </p:nvSpPr>
        <p:spPr>
          <a:xfrm>
            <a:off x="4370373" y="3493878"/>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F6762AE9-C435-4F5A-BD46-A7C0F5334BA8}"/>
              </a:ext>
            </a:extLst>
          </p:cNvPr>
          <p:cNvSpPr/>
          <p:nvPr/>
        </p:nvSpPr>
        <p:spPr>
          <a:xfrm>
            <a:off x="6267118" y="5321025"/>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4D5078F4-468B-42F3-88FE-C9CD97D1A501}"/>
              </a:ext>
            </a:extLst>
          </p:cNvPr>
          <p:cNvSpPr/>
          <p:nvPr/>
        </p:nvSpPr>
        <p:spPr>
          <a:xfrm>
            <a:off x="7048012" y="3675588"/>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C6D5FAC7-0F4C-4726-969E-C152DC5F9777}"/>
              </a:ext>
            </a:extLst>
          </p:cNvPr>
          <p:cNvSpPr/>
          <p:nvPr/>
        </p:nvSpPr>
        <p:spPr>
          <a:xfrm>
            <a:off x="1541886" y="4852209"/>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4CC867C4-EDE5-418E-9DDD-E1A06691F0E7}"/>
              </a:ext>
            </a:extLst>
          </p:cNvPr>
          <p:cNvSpPr/>
          <p:nvPr/>
        </p:nvSpPr>
        <p:spPr>
          <a:xfrm>
            <a:off x="3634370" y="3675588"/>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69588D09-5FF8-4401-86F5-3271562CE39B}"/>
              </a:ext>
            </a:extLst>
          </p:cNvPr>
          <p:cNvSpPr/>
          <p:nvPr/>
        </p:nvSpPr>
        <p:spPr>
          <a:xfrm>
            <a:off x="6082766" y="5624532"/>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C0562F1F-4C8E-4B03-84FA-73830F312CFD}"/>
              </a:ext>
            </a:extLst>
          </p:cNvPr>
          <p:cNvSpPr/>
          <p:nvPr/>
        </p:nvSpPr>
        <p:spPr>
          <a:xfrm>
            <a:off x="9084044" y="4815184"/>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Rectangle: Rounded Corners 24">
            <a:extLst>
              <a:ext uri="{FF2B5EF4-FFF2-40B4-BE49-F238E27FC236}">
                <a16:creationId xmlns:a16="http://schemas.microsoft.com/office/drawing/2014/main" id="{348BA1B5-C5F4-4A85-8147-7DCFC149F082}"/>
              </a:ext>
            </a:extLst>
          </p:cNvPr>
          <p:cNvSpPr/>
          <p:nvPr/>
        </p:nvSpPr>
        <p:spPr>
          <a:xfrm>
            <a:off x="2305423" y="6361301"/>
            <a:ext cx="7149351" cy="371196"/>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1600"/>
              <a:t>SSCE Cymru Tool 8. Presentation: Armed Forces and experiences of Service children</a:t>
            </a:r>
          </a:p>
        </p:txBody>
      </p:sp>
      <p:sp>
        <p:nvSpPr>
          <p:cNvPr id="3" name="Oval 2">
            <a:extLst>
              <a:ext uri="{FF2B5EF4-FFF2-40B4-BE49-F238E27FC236}">
                <a16:creationId xmlns:a16="http://schemas.microsoft.com/office/drawing/2014/main" id="{0485FE84-5399-4C95-831E-19E06DCC7545}"/>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343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a:latin typeface="Arial Rounded MT Bold" panose="020F0704030504030204" pitchFamily="34" charset="0"/>
              </a:rPr>
              <a:t>Armed Forces terminology</a:t>
            </a:r>
          </a:p>
        </p:txBody>
      </p:sp>
      <p:graphicFrame>
        <p:nvGraphicFramePr>
          <p:cNvPr id="5" name="Table 8">
            <a:extLst>
              <a:ext uri="{FF2B5EF4-FFF2-40B4-BE49-F238E27FC236}">
                <a16:creationId xmlns:a16="http://schemas.microsoft.com/office/drawing/2014/main" id="{C3571C5B-0C18-4FD7-BEA9-4FEDAFEDA20B}"/>
              </a:ext>
            </a:extLst>
          </p:cNvPr>
          <p:cNvGraphicFramePr>
            <a:graphicFrameLocks noGrp="1"/>
          </p:cNvGraphicFramePr>
          <p:nvPr>
            <p:extLst>
              <p:ext uri="{D42A27DB-BD31-4B8C-83A1-F6EECF244321}">
                <p14:modId xmlns:p14="http://schemas.microsoft.com/office/powerpoint/2010/main" val="3190139231"/>
              </p:ext>
            </p:extLst>
          </p:nvPr>
        </p:nvGraphicFramePr>
        <p:xfrm>
          <a:off x="603250" y="1482110"/>
          <a:ext cx="10985500" cy="4716780"/>
        </p:xfrm>
        <a:graphic>
          <a:graphicData uri="http://schemas.openxmlformats.org/drawingml/2006/table">
            <a:tbl>
              <a:tblPr firstRow="1" bandRow="1">
                <a:tableStyleId>{69CF1AB2-1976-4502-BF36-3FF5EA218861}</a:tableStyleId>
              </a:tblPr>
              <a:tblGrid>
                <a:gridCol w="3600450">
                  <a:extLst>
                    <a:ext uri="{9D8B030D-6E8A-4147-A177-3AD203B41FA5}">
                      <a16:colId xmlns:a16="http://schemas.microsoft.com/office/drawing/2014/main" val="2839526011"/>
                    </a:ext>
                  </a:extLst>
                </a:gridCol>
                <a:gridCol w="7385050">
                  <a:extLst>
                    <a:ext uri="{9D8B030D-6E8A-4147-A177-3AD203B41FA5}">
                      <a16:colId xmlns:a16="http://schemas.microsoft.com/office/drawing/2014/main" val="1360000936"/>
                    </a:ext>
                  </a:extLst>
                </a:gridCol>
              </a:tblGrid>
              <a:tr h="367612">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Exercise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b="0">
                          <a:effectLst/>
                          <a:latin typeface="Arial" panose="020B0604020202020204" pitchFamily="34" charset="0"/>
                          <a:cs typeface="Arial" panose="020B0604020202020204" pitchFamily="34" charset="0"/>
                        </a:rPr>
                        <a:t>When Service personnel go away for a week or more for training</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72798012"/>
                  </a:ext>
                </a:extLst>
              </a:tr>
              <a:tr h="367612">
                <a:tc>
                  <a:txBody>
                    <a:bodyPr/>
                    <a:lstStyle/>
                    <a:p>
                      <a:pPr fontAlgn="t">
                        <a:lnSpc>
                          <a:spcPct val="107000"/>
                        </a:lnSpc>
                        <a:spcAft>
                          <a:spcPts val="1200"/>
                        </a:spcAft>
                      </a:pPr>
                      <a:r>
                        <a:rPr lang="en-GB" sz="1400" b="1">
                          <a:effectLst/>
                          <a:latin typeface="Arial" panose="020B0604020202020204" pitchFamily="34" charset="0"/>
                          <a:cs typeface="Arial" panose="020B0604020202020204" pitchFamily="34" charset="0"/>
                        </a:rPr>
                        <a:t>Assignment/Appointment/Posting</a:t>
                      </a:r>
                      <a:endParaRPr lang="en-GB"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Personnel are sent to another Armed Forces location to serve with that unit</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2712880"/>
                  </a:ext>
                </a:extLst>
              </a:tr>
              <a:tr h="367612">
                <a:tc>
                  <a:txBody>
                    <a:bodyPr/>
                    <a:lstStyle/>
                    <a:p>
                      <a:pPr fontAlgn="t">
                        <a:lnSpc>
                          <a:spcPct val="107000"/>
                        </a:lnSpc>
                        <a:spcAft>
                          <a:spcPts val="1200"/>
                        </a:spcAft>
                      </a:pPr>
                      <a:r>
                        <a:rPr lang="en-GB" sz="1400" b="1">
                          <a:effectLst/>
                          <a:latin typeface="Arial" panose="020B0604020202020204" pitchFamily="34" charset="0"/>
                          <a:cs typeface="Arial" panose="020B0604020202020204" pitchFamily="34" charset="0"/>
                        </a:rPr>
                        <a:t>Deployment</a:t>
                      </a:r>
                      <a:endParaRPr lang="en-GB"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To go away on an operational deployment without their families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1122765"/>
                  </a:ext>
                </a:extLst>
              </a:tr>
              <a:tr h="367612">
                <a:tc>
                  <a:txBody>
                    <a:bodyPr/>
                    <a:lstStyle/>
                    <a:p>
                      <a:pPr fontAlgn="t">
                        <a:lnSpc>
                          <a:spcPct val="107000"/>
                        </a:lnSpc>
                        <a:spcAft>
                          <a:spcPts val="1200"/>
                        </a:spcAft>
                      </a:pPr>
                      <a:r>
                        <a:rPr lang="en-GB" sz="1400" b="1">
                          <a:effectLst/>
                          <a:latin typeface="Arial" panose="020B0604020202020204" pitchFamily="34" charset="0"/>
                          <a:cs typeface="Arial" panose="020B0604020202020204" pitchFamily="34" charset="0"/>
                        </a:rPr>
                        <a:t>Mobility</a:t>
                      </a:r>
                      <a:endParaRPr lang="en-GB"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Moving/relocating based on operational needs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7470417"/>
                  </a:ext>
                </a:extLst>
              </a:tr>
              <a:tr h="367612">
                <a:tc>
                  <a:txBody>
                    <a:bodyPr/>
                    <a:lstStyle/>
                    <a:p>
                      <a:pPr fontAlgn="t">
                        <a:lnSpc>
                          <a:spcPct val="107000"/>
                        </a:lnSpc>
                        <a:spcAft>
                          <a:spcPts val="1200"/>
                        </a:spcAft>
                      </a:pPr>
                      <a:r>
                        <a:rPr lang="en-GB" sz="1400" b="1">
                          <a:effectLst/>
                          <a:latin typeface="Arial" panose="020B0604020202020204" pitchFamily="34" charset="0"/>
                          <a:cs typeface="Arial" panose="020B0604020202020204" pitchFamily="34" charset="0"/>
                        </a:rPr>
                        <a:t>Accompanied Posting </a:t>
                      </a:r>
                      <a:endParaRPr lang="en-GB"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Personnel are assigned to another unit and take their spouse/partner and family with them to that new location</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8065930"/>
                  </a:ext>
                </a:extLst>
              </a:tr>
              <a:tr h="367612">
                <a:tc>
                  <a:txBody>
                    <a:bodyPr/>
                    <a:lstStyle/>
                    <a:p>
                      <a:pPr>
                        <a:lnSpc>
                          <a:spcPct val="107000"/>
                        </a:lnSpc>
                        <a:spcAft>
                          <a:spcPts val="1200"/>
                        </a:spcAft>
                      </a:pPr>
                      <a:r>
                        <a:rPr lang="en-GB" sz="1400" b="1">
                          <a:effectLst/>
                          <a:latin typeface="Arial" panose="020B0604020202020204" pitchFamily="34" charset="0"/>
                          <a:cs typeface="Arial" panose="020B0604020202020204" pitchFamily="34" charset="0"/>
                        </a:rPr>
                        <a:t>Rest and Recovery (R&amp;R)</a:t>
                      </a:r>
                      <a:endParaRPr lang="en-GB"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Leave is given to personnel during their deployment/operational tour to allow for rest and recuperation</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36501464"/>
                  </a:ext>
                </a:extLst>
              </a:tr>
              <a:tr h="367612">
                <a:tc>
                  <a:txBody>
                    <a:bodyPr/>
                    <a:lstStyle/>
                    <a:p>
                      <a:pPr>
                        <a:lnSpc>
                          <a:spcPct val="107000"/>
                        </a:lnSpc>
                        <a:spcAft>
                          <a:spcPts val="1200"/>
                        </a:spcAft>
                      </a:pPr>
                      <a:r>
                        <a:rPr lang="en-GB" sz="1400" b="1">
                          <a:effectLst/>
                          <a:latin typeface="Arial" panose="020B0604020202020204" pitchFamily="34" charset="0"/>
                          <a:cs typeface="Arial" panose="020B0604020202020204" pitchFamily="34" charset="0"/>
                        </a:rPr>
                        <a:t>Post-Operational Tour Leave (POTL)</a:t>
                      </a:r>
                      <a:endParaRPr lang="en-GB"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cs typeface="Arial" panose="020B0604020202020204" pitchFamily="34" charset="0"/>
                        </a:rPr>
                        <a:t>Leave is given to personnel on their return from an operational tour to allow for rest and recuperation</a:t>
                      </a:r>
                      <a:endParaRPr lang="en-GB"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92933742"/>
                  </a:ext>
                </a:extLst>
              </a:tr>
              <a:tr h="367612">
                <a:tc>
                  <a:txBody>
                    <a:bodyPr/>
                    <a:lstStyle/>
                    <a:p>
                      <a:pPr>
                        <a:lnSpc>
                          <a:spcPct val="107000"/>
                        </a:lnSpc>
                        <a:spcAft>
                          <a:spcPts val="1200"/>
                        </a:spcAft>
                      </a:pPr>
                      <a:r>
                        <a:rPr lang="en-GB" sz="1400" b="1">
                          <a:effectLst/>
                          <a:latin typeface="Arial" panose="020B0604020202020204" pitchFamily="34" charset="0"/>
                          <a:ea typeface="Arial" panose="020B0604020202020204" pitchFamily="34" charset="0"/>
                          <a:cs typeface="Arial" panose="020B0604020202020204" pitchFamily="34" charset="0"/>
                        </a:rPr>
                        <a:t>Veteran</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ea typeface="Arial" panose="020B0604020202020204" pitchFamily="34" charset="0"/>
                          <a:cs typeface="Arial" panose="020B0604020202020204" pitchFamily="34" charset="0"/>
                        </a:rPr>
                        <a:t>Anyone who has served for at least one day in Her Majesty’s (HM) Armed Forces: (Regular or Reserve) or Merchant Mariners who have seen duty on legally defined </a:t>
                      </a:r>
                      <a:r>
                        <a:rPr lang="en-GB"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Armed Forces</a:t>
                      </a:r>
                      <a:r>
                        <a:rPr lang="en-GB" sz="1400">
                          <a:effectLst/>
                          <a:latin typeface="Arial" panose="020B0604020202020204" pitchFamily="34" charset="0"/>
                          <a:ea typeface="Arial" panose="020B0604020202020204" pitchFamily="34" charset="0"/>
                          <a:cs typeface="Arial" panose="020B0604020202020204" pitchFamily="34" charset="0"/>
                        </a:rPr>
                        <a:t> operations.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24172354"/>
                  </a:ext>
                </a:extLst>
              </a:tr>
              <a:tr h="367612">
                <a:tc>
                  <a:txBody>
                    <a:bodyPr/>
                    <a:lstStyle/>
                    <a:p>
                      <a:pPr>
                        <a:lnSpc>
                          <a:spcPct val="107000"/>
                        </a:lnSpc>
                        <a:spcAft>
                          <a:spcPts val="1200"/>
                        </a:spcAft>
                      </a:pPr>
                      <a:r>
                        <a:rPr lang="en-GB" sz="1400" b="1">
                          <a:effectLst/>
                          <a:latin typeface="Arial" panose="020B0604020202020204" pitchFamily="34" charset="0"/>
                          <a:ea typeface="Arial" panose="020B0604020202020204" pitchFamily="34" charset="0"/>
                          <a:cs typeface="Arial" panose="020B0604020202020204" pitchFamily="34" charset="0"/>
                        </a:rPr>
                        <a:t>Service Leaver</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ea typeface="Arial" panose="020B0604020202020204" pitchFamily="34" charset="0"/>
                          <a:cs typeface="Arial" panose="020B0604020202020204" pitchFamily="34" charset="0"/>
                        </a:rPr>
                        <a:t>Is in transition out of the Armed Forces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39344719"/>
                  </a:ext>
                </a:extLst>
              </a:tr>
              <a:tr h="367612">
                <a:tc>
                  <a:txBody>
                    <a:bodyPr/>
                    <a:lstStyle/>
                    <a:p>
                      <a:pPr fontAlgn="t">
                        <a:lnSpc>
                          <a:spcPct val="107000"/>
                        </a:lnSpc>
                        <a:spcAft>
                          <a:spcPts val="1200"/>
                        </a:spcAft>
                      </a:pPr>
                      <a:r>
                        <a:rPr lang="en-GB" sz="1400" b="1">
                          <a:effectLst/>
                          <a:latin typeface="Arial" panose="020B0604020202020204" pitchFamily="34" charset="0"/>
                          <a:ea typeface="Calibri" panose="020F0502020204030204" pitchFamily="34" charset="0"/>
                          <a:cs typeface="Arial" panose="020B0604020202020204" pitchFamily="34" charset="0"/>
                        </a:rPr>
                        <a:t>Service Family Accommodations</a:t>
                      </a:r>
                      <a:r>
                        <a:rPr lang="en-GB" sz="1400">
                          <a:effectLst/>
                          <a:latin typeface="Arial" panose="020B0604020202020204" pitchFamily="34" charset="0"/>
                          <a:ea typeface="Calibri" panose="020F0502020204030204" pitchFamily="34" charset="0"/>
                          <a:cs typeface="Arial" panose="020B0604020202020204" pitchFamily="34" charset="0"/>
                        </a:rPr>
                        <a:t> </a:t>
                      </a:r>
                      <a:r>
                        <a:rPr lang="en-GB" sz="1400" b="1">
                          <a:effectLst/>
                          <a:latin typeface="Arial" panose="020B0604020202020204" pitchFamily="34" charset="0"/>
                          <a:ea typeface="Calibri" panose="020F0502020204030204" pitchFamily="34" charset="0"/>
                          <a:cs typeface="Arial" panose="020B0604020202020204" pitchFamily="34" charset="0"/>
                        </a:rPr>
                        <a:t>(SFA)/ Patch/ Quarters/Behind the wire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ea typeface="Arial" panose="020B0604020202020204" pitchFamily="34" charset="0"/>
                          <a:cs typeface="Arial" panose="020B0604020202020204" pitchFamily="34" charset="0"/>
                        </a:rPr>
                        <a:t>MOD</a:t>
                      </a:r>
                      <a:r>
                        <a:rPr lang="en-GB" sz="1400">
                          <a:effectLst/>
                          <a:latin typeface="Arial" panose="020B0604020202020204" pitchFamily="34" charset="0"/>
                          <a:ea typeface="Calibri" panose="020F0502020204030204" pitchFamily="34" charset="0"/>
                          <a:cs typeface="Arial" panose="020B0604020202020204" pitchFamily="34" charset="0"/>
                        </a:rPr>
                        <a:t> provided housing for Service personnel and their families, which may be located within an </a:t>
                      </a:r>
                      <a:r>
                        <a:rPr lang="en-GB"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Armed Forces</a:t>
                      </a:r>
                      <a:r>
                        <a:rPr lang="en-GB" sz="1400">
                          <a:effectLst/>
                          <a:latin typeface="Arial" panose="020B0604020202020204" pitchFamily="34" charset="0"/>
                          <a:ea typeface="Calibri" panose="020F0502020204030204" pitchFamily="34" charset="0"/>
                          <a:cs typeface="Arial" panose="020B0604020202020204" pitchFamily="34" charset="0"/>
                        </a:rPr>
                        <a:t> unit or embedded in the local community</a:t>
                      </a:r>
                    </a:p>
                  </a:txBody>
                  <a:tcPr marL="68580" marR="68580" marT="0" marB="0"/>
                </a:tc>
                <a:extLst>
                  <a:ext uri="{0D108BD9-81ED-4DB2-BD59-A6C34878D82A}">
                    <a16:rowId xmlns:a16="http://schemas.microsoft.com/office/drawing/2014/main" val="1389093505"/>
                  </a:ext>
                </a:extLst>
              </a:tr>
              <a:tr h="367612">
                <a:tc>
                  <a:txBody>
                    <a:bodyPr/>
                    <a:lstStyle/>
                    <a:p>
                      <a:pPr fontAlgn="t">
                        <a:lnSpc>
                          <a:spcPct val="107000"/>
                        </a:lnSpc>
                        <a:spcAft>
                          <a:spcPts val="1200"/>
                        </a:spcAft>
                      </a:pPr>
                      <a:r>
                        <a:rPr lang="en-GB" sz="1400" b="1">
                          <a:effectLst/>
                          <a:latin typeface="Arial" panose="020B0604020202020204" pitchFamily="34" charset="0"/>
                          <a:ea typeface="Calibri" panose="020F0502020204030204" pitchFamily="34" charset="0"/>
                          <a:cs typeface="Arial" panose="020B0604020202020204" pitchFamily="34" charset="0"/>
                        </a:rPr>
                        <a:t>Civvie/Civilians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fontAlgn="t">
                        <a:lnSpc>
                          <a:spcPct val="107000"/>
                        </a:lnSpc>
                        <a:spcAft>
                          <a:spcPts val="1200"/>
                        </a:spcAft>
                      </a:pPr>
                      <a:r>
                        <a:rPr lang="en-GB" sz="1400">
                          <a:effectLst/>
                          <a:latin typeface="Arial" panose="020B0604020202020204" pitchFamily="34" charset="0"/>
                          <a:ea typeface="Calibri" panose="020F0502020204030204" pitchFamily="34" charset="0"/>
                          <a:cs typeface="Arial" panose="020B0604020202020204" pitchFamily="34" charset="0"/>
                        </a:rPr>
                        <a:t>Non-Service personnel</a:t>
                      </a:r>
                    </a:p>
                  </a:txBody>
                  <a:tcPr marL="68580" marR="68580" marT="0" marB="0"/>
                </a:tc>
                <a:extLst>
                  <a:ext uri="{0D108BD9-81ED-4DB2-BD59-A6C34878D82A}">
                    <a16:rowId xmlns:a16="http://schemas.microsoft.com/office/drawing/2014/main" val="554277141"/>
                  </a:ext>
                </a:extLst>
              </a:tr>
            </a:tbl>
          </a:graphicData>
        </a:graphic>
      </p:graphicFrame>
      <p:pic>
        <p:nvPicPr>
          <p:cNvPr id="7" name="Picture 6">
            <a:extLst>
              <a:ext uri="{FF2B5EF4-FFF2-40B4-BE49-F238E27FC236}">
                <a16:creationId xmlns:a16="http://schemas.microsoft.com/office/drawing/2014/main" id="{4D113326-A0D3-43F2-9903-1E83CEEAEAC3}"/>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2000" y="5615479"/>
            <a:ext cx="1093839" cy="1166822"/>
          </a:xfrm>
          <a:prstGeom prst="rect">
            <a:avLst/>
          </a:prstGeom>
        </p:spPr>
      </p:pic>
      <p:sp>
        <p:nvSpPr>
          <p:cNvPr id="6" name="Oval 5">
            <a:extLst>
              <a:ext uri="{FF2B5EF4-FFF2-40B4-BE49-F238E27FC236}">
                <a16:creationId xmlns:a16="http://schemas.microsoft.com/office/drawing/2014/main" id="{EB74DAEE-34CA-4961-9ECC-B0BC1A114550}"/>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040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a:latin typeface="Arial Rounded MT Bold" panose="020F0704030504030204" pitchFamily="34" charset="0"/>
              </a:rPr>
              <a:t>Armed Forces Covenant</a:t>
            </a:r>
          </a:p>
        </p:txBody>
      </p:sp>
      <p:sp>
        <p:nvSpPr>
          <p:cNvPr id="14" name="Oval 13">
            <a:extLst>
              <a:ext uri="{FF2B5EF4-FFF2-40B4-BE49-F238E27FC236}">
                <a16:creationId xmlns:a16="http://schemas.microsoft.com/office/drawing/2014/main" id="{44B90FC2-C7B7-489C-9059-A43411380547}"/>
              </a:ext>
            </a:extLst>
          </p:cNvPr>
          <p:cNvSpPr/>
          <p:nvPr/>
        </p:nvSpPr>
        <p:spPr>
          <a:xfrm>
            <a:off x="845182" y="2428849"/>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817879" y="4780340"/>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1059494" y="3649321"/>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821369" y="3506446"/>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142362" y="220024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265554" y="4732715"/>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1084579" y="4563170"/>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868994" y="3877921"/>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359532" y="2524099"/>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29540000-8104-4FA6-BBCD-EB11C7174E4E}"/>
              </a:ext>
            </a:extLst>
          </p:cNvPr>
          <p:cNvSpPr/>
          <p:nvPr/>
        </p:nvSpPr>
        <p:spPr>
          <a:xfrm>
            <a:off x="601605" y="1503042"/>
            <a:ext cx="10987145" cy="646331"/>
          </a:xfrm>
          <a:prstGeom prst="rect">
            <a:avLst/>
          </a:prstGeom>
        </p:spPr>
        <p:txBody>
          <a:bodyPr wrap="square">
            <a:spAutoFit/>
          </a:bodyPr>
          <a:lstStyle/>
          <a:p>
            <a:r>
              <a:rPr lang="en-GB" b="1">
                <a:latin typeface="Arial" panose="020B0604020202020204" pitchFamily="34" charset="0"/>
                <a:cs typeface="Arial" panose="020B0604020202020204" pitchFamily="34" charset="0"/>
              </a:rPr>
              <a:t>The Armed Forces Covenant is a promise by the nation to ensure that those who serve or who have served in the Armed Forces, and their families, are treated fairly.</a:t>
            </a:r>
          </a:p>
        </p:txBody>
      </p:sp>
      <p:sp>
        <p:nvSpPr>
          <p:cNvPr id="23" name="Rectangle 22">
            <a:extLst>
              <a:ext uri="{FF2B5EF4-FFF2-40B4-BE49-F238E27FC236}">
                <a16:creationId xmlns:a16="http://schemas.microsoft.com/office/drawing/2014/main" id="{ADF805A1-F44C-40DE-9091-601282CBC41A}"/>
              </a:ext>
            </a:extLst>
          </p:cNvPr>
          <p:cNvSpPr/>
          <p:nvPr/>
        </p:nvSpPr>
        <p:spPr>
          <a:xfrm>
            <a:off x="1485900" y="2324220"/>
            <a:ext cx="10102850" cy="3504486"/>
          </a:xfrm>
          <a:prstGeom prst="rect">
            <a:avLst/>
          </a:prstGeom>
        </p:spPr>
        <p:txBody>
          <a:bodyPr wrap="square">
            <a:spAutoFit/>
          </a:bodyPr>
          <a:lstStyle/>
          <a:p>
            <a:pPr>
              <a:lnSpc>
                <a:spcPct val="107000"/>
              </a:lnSpc>
              <a:spcAft>
                <a:spcPts val="1200"/>
              </a:spcAft>
            </a:pPr>
            <a:r>
              <a:rPr lang="en-GB" b="1">
                <a:latin typeface="Arial" panose="020B0604020202020204" pitchFamily="34" charset="0"/>
                <a:ea typeface="Tahoma" panose="020B0604030504040204" pitchFamily="34" charset="0"/>
                <a:cs typeface="Arial" panose="020B0604020202020204" pitchFamily="34" charset="0"/>
              </a:rPr>
              <a:t>Local authorities</a:t>
            </a:r>
            <a:r>
              <a:rPr lang="en-GB">
                <a:latin typeface="Arial" panose="020B0604020202020204" pitchFamily="34" charset="0"/>
                <a:ea typeface="Tahoma" panose="020B0604030504040204" pitchFamily="34" charset="0"/>
                <a:cs typeface="Arial" panose="020B0604020202020204" pitchFamily="34" charset="0"/>
              </a:rPr>
              <a:t> in Wales are committed to addressing and responding to the needs of the Armed Forces Community. All 22 Local authorities in Wales have pledged their commitment to the Armed Forces Covenant.</a:t>
            </a:r>
            <a:br>
              <a:rPr lang="en-GB">
                <a:latin typeface="Arial" panose="020B0604020202020204" pitchFamily="34" charset="0"/>
                <a:ea typeface="Tahoma" panose="020B0604030504040204" pitchFamily="34" charset="0"/>
                <a:cs typeface="Arial" panose="020B0604020202020204" pitchFamily="34" charset="0"/>
              </a:rPr>
            </a:br>
            <a:endParaRPr lang="en-GB">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Each authority has an </a:t>
            </a:r>
            <a:r>
              <a:rPr lang="en-GB" b="1">
                <a:latin typeface="Arial" panose="020B0604020202020204" pitchFamily="34" charset="0"/>
                <a:ea typeface="Tahoma" panose="020B0604030504040204" pitchFamily="34" charset="0"/>
                <a:cs typeface="Arial" panose="020B0604020202020204" pitchFamily="34" charset="0"/>
              </a:rPr>
              <a:t>Armed Forces Champion</a:t>
            </a:r>
            <a:r>
              <a:rPr lang="en-GB">
                <a:latin typeface="Arial" panose="020B0604020202020204" pitchFamily="34" charset="0"/>
                <a:ea typeface="Tahoma" panose="020B0604030504040204" pitchFamily="34" charset="0"/>
                <a:cs typeface="Arial" panose="020B0604020202020204" pitchFamily="34" charset="0"/>
              </a:rPr>
              <a:t>, which is a role undertaken by an elected member. </a:t>
            </a:r>
            <a:br>
              <a:rPr lang="en-GB">
                <a:latin typeface="Arial" panose="020B0604020202020204" pitchFamily="34" charset="0"/>
                <a:ea typeface="Tahoma" panose="020B0604030504040204" pitchFamily="34" charset="0"/>
                <a:cs typeface="Arial" panose="020B0604020202020204" pitchFamily="34" charset="0"/>
              </a:rPr>
            </a:br>
            <a:endParaRPr lang="en-GB">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There is a network of </a:t>
            </a:r>
            <a:r>
              <a:rPr lang="en-GB" b="1">
                <a:latin typeface="Arial" panose="020B0604020202020204" pitchFamily="34" charset="0"/>
                <a:ea typeface="Tahoma" panose="020B0604030504040204" pitchFamily="34" charset="0"/>
                <a:cs typeface="Arial" panose="020B0604020202020204" pitchFamily="34" charset="0"/>
              </a:rPr>
              <a:t>Regional Armed Forces Covenant Liaison Officers (AFLOs) </a:t>
            </a:r>
            <a:r>
              <a:rPr lang="en-GB">
                <a:latin typeface="Arial" panose="020B0604020202020204" pitchFamily="34" charset="0"/>
                <a:ea typeface="Tahoma" panose="020B0604030504040204" pitchFamily="34" charset="0"/>
                <a:cs typeface="Arial" panose="020B0604020202020204" pitchFamily="34" charset="0"/>
              </a:rPr>
              <a:t>across Wales, whose role is to enable consistent delivery of the Armed Forces Covenant across Wales.</a:t>
            </a:r>
          </a:p>
          <a:p>
            <a:pPr>
              <a:lnSpc>
                <a:spcPct val="107000"/>
              </a:lnSpc>
              <a:spcAft>
                <a:spcPts val="1200"/>
              </a:spcAft>
            </a:pPr>
            <a:endParaRPr lang="en-GB">
              <a:latin typeface="Calibri" panose="020F0502020204030204" pitchFamily="34" charset="0"/>
              <a:ea typeface="Calibri" panose="020F050202020403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33DE8617-7BC3-4A2B-85F9-4C217FA57CCE}"/>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11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FFF64-7560-4258-B6CC-B87173285AC5}"/>
              </a:ext>
            </a:extLst>
          </p:cNvPr>
          <p:cNvSpPr/>
          <p:nvPr/>
        </p:nvSpPr>
        <p:spPr>
          <a:xfrm>
            <a:off x="934981" y="1842743"/>
            <a:ext cx="4834224" cy="3224409"/>
          </a:xfrm>
          <a:prstGeom prst="rect">
            <a:avLst/>
          </a:prstGeom>
        </p:spPr>
        <p:txBody>
          <a:bodyPr wrap="square">
            <a:spAutoFit/>
          </a:bodyPr>
          <a:lstStyle/>
          <a:p>
            <a:r>
              <a:rPr lang="en-GB" sz="2400" b="1">
                <a:latin typeface="Arial" panose="020B0604020202020204" pitchFamily="34" charset="0"/>
                <a:ea typeface="Tahoma" panose="020B0604030504040204" pitchFamily="34" charset="0"/>
                <a:cs typeface="Arial" panose="020B0604020202020204" pitchFamily="34" charset="0"/>
              </a:rPr>
              <a:t>May include:</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US">
                <a:latin typeface="Arial" panose="020B0604020202020204" pitchFamily="34" charset="0"/>
                <a:ea typeface="Tahoma" panose="020B0604030504040204" pitchFamily="34" charset="0"/>
                <a:cs typeface="Arial" panose="020B0604020202020204" pitchFamily="34" charset="0"/>
              </a:rPr>
              <a:t>Families posted without unit</a:t>
            </a:r>
          </a:p>
          <a:p>
            <a:pPr lvl="1"/>
            <a:endParaRPr lang="en-US">
              <a:latin typeface="Arial" panose="020B0604020202020204" pitchFamily="34" charset="0"/>
              <a:ea typeface="Tahoma" panose="020B0604030504040204" pitchFamily="34" charset="0"/>
              <a:cs typeface="Arial" panose="020B0604020202020204" pitchFamily="34" charset="0"/>
            </a:endParaRPr>
          </a:p>
          <a:p>
            <a:pPr lvl="1"/>
            <a:r>
              <a:rPr lang="en-US">
                <a:latin typeface="Arial" panose="020B0604020202020204" pitchFamily="34" charset="0"/>
                <a:ea typeface="Tahoma" panose="020B0604030504040204" pitchFamily="34" charset="0"/>
                <a:cs typeface="Arial" panose="020B0604020202020204" pitchFamily="34" charset="0"/>
              </a:rPr>
              <a:t>Dual serving families </a:t>
            </a:r>
            <a:endParaRPr lang="en-GB">
              <a:latin typeface="Arial" panose="020B0604020202020204" pitchFamily="34" charset="0"/>
              <a:ea typeface="Tahoma" panose="020B0604030504040204" pitchFamily="34" charset="0"/>
              <a:cs typeface="Arial" panose="020B0604020202020204" pitchFamily="34" charset="0"/>
            </a:endParaRPr>
          </a:p>
          <a:p>
            <a:pPr lvl="1"/>
            <a:endParaRPr lang="en-US">
              <a:latin typeface="Arial" panose="020B0604020202020204" pitchFamily="34" charset="0"/>
              <a:ea typeface="Tahoma" panose="020B0604030504040204" pitchFamily="34" charset="0"/>
              <a:cs typeface="Arial" panose="020B0604020202020204" pitchFamily="34" charset="0"/>
            </a:endParaRPr>
          </a:p>
          <a:p>
            <a:pPr lvl="1"/>
            <a:r>
              <a:rPr lang="en-US">
                <a:latin typeface="Arial" panose="020B0604020202020204" pitchFamily="34" charset="0"/>
                <a:ea typeface="Tahoma" panose="020B0604030504040204" pitchFamily="34" charset="0"/>
                <a:cs typeface="Arial" panose="020B0604020202020204" pitchFamily="34" charset="0"/>
              </a:rPr>
              <a:t>Single-parent families</a:t>
            </a:r>
          </a:p>
          <a:p>
            <a:pPr lvl="1"/>
            <a:endParaRPr lang="en-US">
              <a:latin typeface="Arial" panose="020B0604020202020204" pitchFamily="34" charset="0"/>
              <a:ea typeface="Tahoma" panose="020B0604030504040204" pitchFamily="34" charset="0"/>
              <a:cs typeface="Arial" panose="020B0604020202020204" pitchFamily="34" charset="0"/>
            </a:endParaRPr>
          </a:p>
          <a:p>
            <a:pPr lvl="1"/>
            <a:r>
              <a:rPr lang="en-US">
                <a:latin typeface="Arial" panose="020B0604020202020204" pitchFamily="34" charset="0"/>
                <a:ea typeface="Tahoma" panose="020B0604030504040204" pitchFamily="34" charset="0"/>
                <a:cs typeface="Arial" panose="020B0604020202020204" pitchFamily="34" charset="0"/>
              </a:rPr>
              <a:t>Frequent home moves</a:t>
            </a:r>
          </a:p>
          <a:p>
            <a:pPr lvl="1"/>
            <a:endParaRPr lang="en-US">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en-GB">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34981" y="396325"/>
            <a:ext cx="10387068"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Service family experiences</a:t>
            </a:r>
          </a:p>
        </p:txBody>
      </p:sp>
      <p:sp>
        <p:nvSpPr>
          <p:cNvPr id="26" name="Oval 25">
            <a:extLst>
              <a:ext uri="{FF2B5EF4-FFF2-40B4-BE49-F238E27FC236}">
                <a16:creationId xmlns:a16="http://schemas.microsoft.com/office/drawing/2014/main" id="{00CB6D97-F9A6-49F1-AC63-8BCD35087330}"/>
              </a:ext>
            </a:extLst>
          </p:cNvPr>
          <p:cNvSpPr/>
          <p:nvPr/>
        </p:nvSpPr>
        <p:spPr>
          <a:xfrm>
            <a:off x="1043095" y="3119991"/>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E155A6E1-4E6D-4CE9-B30A-3710F9059529}"/>
              </a:ext>
            </a:extLst>
          </p:cNvPr>
          <p:cNvSpPr/>
          <p:nvPr/>
        </p:nvSpPr>
        <p:spPr>
          <a:xfrm>
            <a:off x="1043095" y="256231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8EBD18F3-D443-46BD-BB97-4F6A395867BB}"/>
              </a:ext>
            </a:extLst>
          </p:cNvPr>
          <p:cNvSpPr/>
          <p:nvPr/>
        </p:nvSpPr>
        <p:spPr>
          <a:xfrm>
            <a:off x="1043095" y="3688723"/>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37CDA9B-FDD9-4815-9B79-66690D906E8E}"/>
              </a:ext>
            </a:extLst>
          </p:cNvPr>
          <p:cNvSpPr/>
          <p:nvPr/>
        </p:nvSpPr>
        <p:spPr>
          <a:xfrm>
            <a:off x="6487825" y="2439869"/>
            <a:ext cx="4834224" cy="2024080"/>
          </a:xfrm>
          <a:prstGeom prst="rect">
            <a:avLst/>
          </a:prstGeom>
        </p:spPr>
        <p:txBody>
          <a:bodyPr wrap="square">
            <a:spAutoFit/>
          </a:bodyPr>
          <a:lstStyle/>
          <a:p>
            <a:pPr lvl="1"/>
            <a:r>
              <a:rPr lang="en-US">
                <a:latin typeface="Arial" panose="020B0604020202020204" pitchFamily="34" charset="0"/>
                <a:ea typeface="Tahoma" panose="020B0604030504040204" pitchFamily="34" charset="0"/>
                <a:cs typeface="Arial" panose="020B0604020202020204" pitchFamily="34" charset="0"/>
              </a:rPr>
              <a:t>Living abroad</a:t>
            </a:r>
          </a:p>
          <a:p>
            <a:pPr lvl="1"/>
            <a:endParaRPr lang="en-US">
              <a:latin typeface="Arial" panose="020B0604020202020204" pitchFamily="34" charset="0"/>
              <a:ea typeface="Tahoma" panose="020B0604030504040204" pitchFamily="34" charset="0"/>
              <a:cs typeface="Arial" panose="020B0604020202020204" pitchFamily="34" charset="0"/>
            </a:endParaRPr>
          </a:p>
          <a:p>
            <a:pPr lvl="1"/>
            <a:r>
              <a:rPr lang="en-US">
                <a:latin typeface="Arial" panose="020B0604020202020204" pitchFamily="34" charset="0"/>
                <a:ea typeface="Tahoma" panose="020B0604030504040204" pitchFamily="34" charset="0"/>
                <a:cs typeface="Arial" panose="020B0604020202020204" pitchFamily="34" charset="0"/>
              </a:rPr>
              <a:t>Emotional impact of deployment</a:t>
            </a:r>
          </a:p>
          <a:p>
            <a:pPr lvl="1"/>
            <a:endParaRPr lang="en-US">
              <a:latin typeface="Arial" panose="020B0604020202020204" pitchFamily="34" charset="0"/>
              <a:ea typeface="Tahoma" panose="020B0604030504040204" pitchFamily="34" charset="0"/>
              <a:cs typeface="Arial" panose="020B0604020202020204" pitchFamily="34" charset="0"/>
            </a:endParaRPr>
          </a:p>
          <a:p>
            <a:pPr lvl="1"/>
            <a:r>
              <a:rPr lang="en-US">
                <a:latin typeface="Arial" panose="020B0604020202020204" pitchFamily="34" charset="0"/>
                <a:ea typeface="Tahoma" panose="020B0604030504040204" pitchFamily="34" charset="0"/>
                <a:cs typeface="Arial" panose="020B0604020202020204" pitchFamily="34" charset="0"/>
              </a:rPr>
              <a:t>Change in family dynamic when transitioning out of the Armed Forces.</a:t>
            </a:r>
            <a:endParaRPr lang="en-GB">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1D98F2A1-0BCD-439B-8AFF-8944EC87B707}"/>
              </a:ext>
            </a:extLst>
          </p:cNvPr>
          <p:cNvSpPr/>
          <p:nvPr/>
        </p:nvSpPr>
        <p:spPr>
          <a:xfrm>
            <a:off x="6613868" y="254574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05CE6F9D-0CB4-452F-B7D4-26033A3288C3}"/>
              </a:ext>
            </a:extLst>
          </p:cNvPr>
          <p:cNvSpPr/>
          <p:nvPr/>
        </p:nvSpPr>
        <p:spPr>
          <a:xfrm>
            <a:off x="1044790" y="423534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FF90EAD3-EBEF-45F0-B5DC-97F87D5B63B4}"/>
              </a:ext>
            </a:extLst>
          </p:cNvPr>
          <p:cNvSpPr/>
          <p:nvPr/>
        </p:nvSpPr>
        <p:spPr>
          <a:xfrm>
            <a:off x="6613868" y="3661717"/>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1F50F95C-B9B6-4955-8A4C-4815084D7526}"/>
              </a:ext>
            </a:extLst>
          </p:cNvPr>
          <p:cNvSpPr/>
          <p:nvPr/>
        </p:nvSpPr>
        <p:spPr>
          <a:xfrm>
            <a:off x="6613868" y="310882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Rectangle: Rounded Corners 20">
            <a:extLst>
              <a:ext uri="{FF2B5EF4-FFF2-40B4-BE49-F238E27FC236}">
                <a16:creationId xmlns:a16="http://schemas.microsoft.com/office/drawing/2014/main" id="{62AA07E6-7FD5-455D-8792-E7E577553D37}"/>
              </a:ext>
            </a:extLst>
          </p:cNvPr>
          <p:cNvSpPr/>
          <p:nvPr/>
        </p:nvSpPr>
        <p:spPr>
          <a:xfrm>
            <a:off x="1869903" y="4997843"/>
            <a:ext cx="8517225"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a:latin typeface="Arial" panose="020B0604020202020204" pitchFamily="34" charset="0"/>
                <a:cs typeface="Arial" panose="020B0604020202020204" pitchFamily="34" charset="0"/>
              </a:rPr>
              <a:t>For more information about the Armed forces in Wales and experiences of Service families, including Armed Forces ranks for all of the Services, see the Armed Forces in Wales section of the new SSCE Cymru School Toolkit.</a:t>
            </a:r>
          </a:p>
        </p:txBody>
      </p:sp>
      <p:sp>
        <p:nvSpPr>
          <p:cNvPr id="16" name="Oval 15">
            <a:extLst>
              <a:ext uri="{FF2B5EF4-FFF2-40B4-BE49-F238E27FC236}">
                <a16:creationId xmlns:a16="http://schemas.microsoft.com/office/drawing/2014/main" id="{E84D7CA2-05DA-458D-AFAA-026266442E76}"/>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80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FFF64-7560-4258-B6CC-B87173285AC5}"/>
              </a:ext>
            </a:extLst>
          </p:cNvPr>
          <p:cNvSpPr/>
          <p:nvPr/>
        </p:nvSpPr>
        <p:spPr>
          <a:xfrm>
            <a:off x="628023" y="2502906"/>
            <a:ext cx="5458337" cy="3989682"/>
          </a:xfrm>
          <a:prstGeom prst="rect">
            <a:avLst/>
          </a:prstGeom>
        </p:spPr>
        <p:txBody>
          <a:bodyPr wrap="square">
            <a:spAutoFit/>
          </a:bodyPr>
          <a:lstStyle/>
          <a:p>
            <a:r>
              <a:rPr lang="en-GB" b="1">
                <a:latin typeface="Arial" panose="020B0604020202020204" pitchFamily="34" charset="0"/>
                <a:ea typeface="Tahoma" panose="020B0604030504040204" pitchFamily="34" charset="0"/>
                <a:cs typeface="Arial" panose="020B0604020202020204" pitchFamily="34" charset="0"/>
              </a:rPr>
              <a:t>Experiences may include:</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Emotional impact of separation during deployment/training</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Frequent school and home moves</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Missing curriculum content/duplicating curriculum content</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Making friends</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Adapting to different curriculums</a:t>
            </a:r>
          </a:p>
          <a:p>
            <a:pPr>
              <a:lnSpc>
                <a:spcPct val="107000"/>
              </a:lnSpc>
              <a:spcAft>
                <a:spcPts val="800"/>
              </a:spcAft>
            </a:pPr>
            <a:endParaRPr lang="en-GB">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4D113326-A0D3-43F2-9903-1E83CEEAEAC3}"/>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34981" y="393006"/>
            <a:ext cx="10387068"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Arial" panose="020B0604020202020204" pitchFamily="34" charset="0"/>
              </a:rPr>
              <a:t>Service children experiences</a:t>
            </a:r>
          </a:p>
        </p:txBody>
      </p:sp>
      <p:sp>
        <p:nvSpPr>
          <p:cNvPr id="26" name="Oval 25">
            <a:extLst>
              <a:ext uri="{FF2B5EF4-FFF2-40B4-BE49-F238E27FC236}">
                <a16:creationId xmlns:a16="http://schemas.microsoft.com/office/drawing/2014/main" id="{00CB6D97-F9A6-49F1-AC63-8BCD35087330}"/>
              </a:ext>
            </a:extLst>
          </p:cNvPr>
          <p:cNvSpPr/>
          <p:nvPr/>
        </p:nvSpPr>
        <p:spPr>
          <a:xfrm>
            <a:off x="696755" y="4000715"/>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E155A6E1-4E6D-4CE9-B30A-3710F9059529}"/>
              </a:ext>
            </a:extLst>
          </p:cNvPr>
          <p:cNvSpPr/>
          <p:nvPr/>
        </p:nvSpPr>
        <p:spPr>
          <a:xfrm>
            <a:off x="706381" y="314939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8EBD18F3-D443-46BD-BB97-4F6A395867BB}"/>
              </a:ext>
            </a:extLst>
          </p:cNvPr>
          <p:cNvSpPr/>
          <p:nvPr/>
        </p:nvSpPr>
        <p:spPr>
          <a:xfrm>
            <a:off x="706381" y="4565624"/>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37CDA9B-FDD9-4815-9B79-66690D906E8E}"/>
              </a:ext>
            </a:extLst>
          </p:cNvPr>
          <p:cNvSpPr/>
          <p:nvPr/>
        </p:nvSpPr>
        <p:spPr>
          <a:xfrm>
            <a:off x="5981700" y="2377711"/>
            <a:ext cx="5582277" cy="4240071"/>
          </a:xfrm>
          <a:prstGeom prst="rect">
            <a:avLst/>
          </a:prstGeom>
        </p:spPr>
        <p:txBody>
          <a:bodyPr wrap="square">
            <a:spAutoFit/>
          </a:bodyPr>
          <a:lstStyle/>
          <a:p>
            <a:pPr lvl="1"/>
            <a:r>
              <a:rPr lang="en-GB">
                <a:latin typeface="Arial" panose="020B0604020202020204" pitchFamily="34" charset="0"/>
                <a:ea typeface="Tahoma" panose="020B0604030504040204" pitchFamily="34" charset="0"/>
                <a:cs typeface="Arial" panose="020B0604020202020204" pitchFamily="34" charset="0"/>
              </a:rPr>
              <a:t>Living in different countries</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Learning Welsh for the first time</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Speaking other languages</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Experiencing new cultures</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Learning new skills and sports</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Missing friends and family</a:t>
            </a:r>
          </a:p>
          <a:p>
            <a:pPr lvl="1"/>
            <a:endParaRPr lang="en-GB">
              <a:latin typeface="Arial" panose="020B0604020202020204" pitchFamily="34" charset="0"/>
              <a:ea typeface="Tahoma" panose="020B0604030504040204" pitchFamily="34" charset="0"/>
              <a:cs typeface="Arial" panose="020B0604020202020204" pitchFamily="34" charset="0"/>
            </a:endParaRPr>
          </a:p>
          <a:p>
            <a:pPr lvl="1"/>
            <a:r>
              <a:rPr lang="en-GB">
                <a:latin typeface="Arial" panose="020B0604020202020204" pitchFamily="34" charset="0"/>
                <a:ea typeface="Tahoma" panose="020B0604030504040204" pitchFamily="34" charset="0"/>
                <a:cs typeface="Arial" panose="020B0604020202020204" pitchFamily="34" charset="0"/>
              </a:rPr>
              <a:t>Impact on family lifestyle when parent/s transition out of the Armed Forces.</a:t>
            </a:r>
          </a:p>
          <a:p>
            <a:pPr>
              <a:lnSpc>
                <a:spcPct val="107000"/>
              </a:lnSpc>
              <a:spcAft>
                <a:spcPts val="800"/>
              </a:spcAft>
            </a:pP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1D98F2A1-0BCD-439B-8AFF-8944EC87B707}"/>
              </a:ext>
            </a:extLst>
          </p:cNvPr>
          <p:cNvSpPr/>
          <p:nvPr/>
        </p:nvSpPr>
        <p:spPr>
          <a:xfrm>
            <a:off x="706381" y="5880009"/>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05CE6F9D-0CB4-452F-B7D4-26033A3288C3}"/>
              </a:ext>
            </a:extLst>
          </p:cNvPr>
          <p:cNvSpPr/>
          <p:nvPr/>
        </p:nvSpPr>
        <p:spPr>
          <a:xfrm>
            <a:off x="706381" y="539116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C375A76D-B333-4B50-8EA3-3C9236D16D15}"/>
              </a:ext>
            </a:extLst>
          </p:cNvPr>
          <p:cNvSpPr/>
          <p:nvPr/>
        </p:nvSpPr>
        <p:spPr>
          <a:xfrm>
            <a:off x="6040792" y="408121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7C51ADE5-42B0-4059-A143-685CD898988E}"/>
              </a:ext>
            </a:extLst>
          </p:cNvPr>
          <p:cNvSpPr/>
          <p:nvPr/>
        </p:nvSpPr>
        <p:spPr>
          <a:xfrm>
            <a:off x="6040792" y="353860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FF90EAD3-EBEF-45F0-B5DC-97F87D5B63B4}"/>
              </a:ext>
            </a:extLst>
          </p:cNvPr>
          <p:cNvSpPr/>
          <p:nvPr/>
        </p:nvSpPr>
        <p:spPr>
          <a:xfrm>
            <a:off x="6040792" y="2990034"/>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1F50F95C-B9B6-4955-8A4C-4815084D7526}"/>
              </a:ext>
            </a:extLst>
          </p:cNvPr>
          <p:cNvSpPr/>
          <p:nvPr/>
        </p:nvSpPr>
        <p:spPr>
          <a:xfrm>
            <a:off x="6040792" y="2437143"/>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extBox 20">
            <a:extLst>
              <a:ext uri="{FF2B5EF4-FFF2-40B4-BE49-F238E27FC236}">
                <a16:creationId xmlns:a16="http://schemas.microsoft.com/office/drawing/2014/main" id="{4159EC7F-A900-45C3-8ECD-54E26030C61F}"/>
              </a:ext>
            </a:extLst>
          </p:cNvPr>
          <p:cNvSpPr txBox="1"/>
          <p:nvPr/>
        </p:nvSpPr>
        <p:spPr>
          <a:xfrm>
            <a:off x="603250" y="1560713"/>
            <a:ext cx="10985500" cy="923330"/>
          </a:xfrm>
          <a:prstGeom prst="rect">
            <a:avLst/>
          </a:prstGeom>
          <a:noFill/>
        </p:spPr>
        <p:txBody>
          <a:bodyPr wrap="square" rtlCol="0">
            <a:spAutoFit/>
          </a:bodyPr>
          <a:lstStyle/>
          <a:p>
            <a:pPr algn="just"/>
            <a:r>
              <a:rPr lang="en-GB" b="1">
                <a:latin typeface="Arial" panose="020B0604020202020204" pitchFamily="34" charset="0"/>
                <a:ea typeface="Tahoma" panose="020B0604030504040204" pitchFamily="34" charset="0"/>
                <a:cs typeface="Arial" panose="020B0604020202020204" pitchFamily="34" charset="0"/>
              </a:rPr>
              <a:t>Service children can bring a diverse range of strengths and experiences to a school community and will have a variety of learning experiences from previous schools to share. Service children bring new dynamics to communities.</a:t>
            </a:r>
          </a:p>
        </p:txBody>
      </p:sp>
      <p:sp>
        <p:nvSpPr>
          <p:cNvPr id="22" name="Oval 21">
            <a:extLst>
              <a:ext uri="{FF2B5EF4-FFF2-40B4-BE49-F238E27FC236}">
                <a16:creationId xmlns:a16="http://schemas.microsoft.com/office/drawing/2014/main" id="{47133A3E-AA1A-40EB-9DD7-50BE346605BD}"/>
              </a:ext>
            </a:extLst>
          </p:cNvPr>
          <p:cNvSpPr/>
          <p:nvPr/>
        </p:nvSpPr>
        <p:spPr>
          <a:xfrm>
            <a:off x="6040792" y="5725600"/>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96140EEF-13E2-4D5E-9C65-78FE366BD6A3}"/>
              </a:ext>
            </a:extLst>
          </p:cNvPr>
          <p:cNvSpPr/>
          <p:nvPr/>
        </p:nvSpPr>
        <p:spPr>
          <a:xfrm>
            <a:off x="6040792" y="518298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4DAF6E5D-DB3A-48F4-87B4-21A960BF94BA}"/>
              </a:ext>
            </a:extLst>
          </p:cNvPr>
          <p:cNvSpPr/>
          <p:nvPr/>
        </p:nvSpPr>
        <p:spPr>
          <a:xfrm>
            <a:off x="6040792" y="4634418"/>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8C0D33BF-4311-4417-BD23-FE01C3F2FE6A}"/>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06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113326-A0D3-43F2-9903-1E83CEEAEAC3}"/>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1533232" y="476038"/>
            <a:ext cx="9125535"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i="1">
                <a:solidFill>
                  <a:schemeClr val="bg1"/>
                </a:solidFill>
                <a:latin typeface="Arial" panose="020B0604020202020204" pitchFamily="34" charset="0"/>
                <a:cs typeface="Arial" panose="020B0604020202020204" pitchFamily="34" charset="0"/>
              </a:rPr>
              <a:t>“The good things I like: you get around and get to see different places… the other good thing is making different friends and experiencing getting to know other people.”</a:t>
            </a:r>
            <a:br>
              <a:rPr lang="en-US" i="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Service child</a:t>
            </a:r>
            <a:endParaRPr lang="en-GB">
              <a:solidFill>
                <a:schemeClr val="bg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3F4AA7AA-8F46-4883-95E6-48ED34599953}"/>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sp>
        <p:nvSpPr>
          <p:cNvPr id="29" name="Rectangle: Rounded Corners 28">
            <a:extLst>
              <a:ext uri="{FF2B5EF4-FFF2-40B4-BE49-F238E27FC236}">
                <a16:creationId xmlns:a16="http://schemas.microsoft.com/office/drawing/2014/main" id="{CDE6BB57-D306-4AC5-A9F3-8388567F7780}"/>
              </a:ext>
            </a:extLst>
          </p:cNvPr>
          <p:cNvSpPr/>
          <p:nvPr/>
        </p:nvSpPr>
        <p:spPr>
          <a:xfrm>
            <a:off x="1330325" y="3485582"/>
            <a:ext cx="9531350" cy="939929"/>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i="1">
                <a:latin typeface="Arial" panose="020B0604020202020204" pitchFamily="34" charset="0"/>
                <a:cs typeface="Arial" panose="020B0604020202020204" pitchFamily="34" charset="0"/>
              </a:rPr>
              <a:t>“It’s ok talking over Skype and that but sometimes you just want a hug when Dad is away.”</a:t>
            </a:r>
            <a:br>
              <a:rPr lang="en-GB">
                <a:latin typeface="Arial" panose="020B0604020202020204" pitchFamily="34" charset="0"/>
                <a:cs typeface="Arial" panose="020B0604020202020204" pitchFamily="34" charset="0"/>
              </a:rPr>
            </a:br>
            <a:r>
              <a:rPr lang="en-GB" b="1">
                <a:latin typeface="Arial" panose="020B0604020202020204" pitchFamily="34" charset="0"/>
                <a:cs typeface="Arial" panose="020B0604020202020204" pitchFamily="34" charset="0"/>
              </a:rPr>
              <a:t>Service child</a:t>
            </a:r>
            <a:endParaRPr lang="en-GB">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499EE43A-DECB-4C4F-8CFB-893DA3A937F0}"/>
              </a:ext>
            </a:extLst>
          </p:cNvPr>
          <p:cNvSpPr/>
          <p:nvPr/>
        </p:nvSpPr>
        <p:spPr>
          <a:xfrm>
            <a:off x="603250" y="1968995"/>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i="1">
                <a:solidFill>
                  <a:schemeClr val="bg1"/>
                </a:solidFill>
                <a:latin typeface="Arial" panose="020B0604020202020204" pitchFamily="34" charset="0"/>
                <a:ea typeface="Tahoma" panose="020B0604030504040204" pitchFamily="34" charset="0"/>
                <a:cs typeface="Arial" panose="020B0604020202020204" pitchFamily="34" charset="0"/>
              </a:rPr>
              <a:t>“I was born in Germany August 2010, 2011 Dad went to Canada, 2012 he went to Afghanistan, 2014 Falklands, 2016 back to Canada, 2016 August then we moved to Bulford, 2017 we moved to Brecon.”</a:t>
            </a:r>
          </a:p>
          <a:p>
            <a:pPr algn="ctr"/>
            <a:r>
              <a:rPr lang="en-GB" b="1">
                <a:solidFill>
                  <a:schemeClr val="bg1"/>
                </a:solidFill>
                <a:latin typeface="Arial" panose="020B0604020202020204" pitchFamily="34" charset="0"/>
                <a:ea typeface="Tahoma" panose="020B0604030504040204" pitchFamily="34" charset="0"/>
                <a:cs typeface="Arial" panose="020B0604020202020204" pitchFamily="34" charset="0"/>
              </a:rPr>
              <a:t>Service child</a:t>
            </a:r>
          </a:p>
        </p:txBody>
      </p:sp>
      <p:sp>
        <p:nvSpPr>
          <p:cNvPr id="31" name="Rectangle: Rounded Corners 30">
            <a:extLst>
              <a:ext uri="{FF2B5EF4-FFF2-40B4-BE49-F238E27FC236}">
                <a16:creationId xmlns:a16="http://schemas.microsoft.com/office/drawing/2014/main" id="{39FD3724-1BF8-4864-8753-3249F8F6A9C4}"/>
              </a:ext>
            </a:extLst>
          </p:cNvPr>
          <p:cNvSpPr/>
          <p:nvPr/>
        </p:nvSpPr>
        <p:spPr>
          <a:xfrm>
            <a:off x="2285515" y="4768269"/>
            <a:ext cx="7620968"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i="1">
                <a:latin typeface="Arial" panose="020B0604020202020204" pitchFamily="34" charset="0"/>
                <a:cs typeface="Arial" panose="020B0604020202020204" pitchFamily="34" charset="0"/>
              </a:rPr>
              <a:t>“Being part of the Army is like being part of a family, an enormous family that spans the length of the UK, parts of Germany and Afghanistan.”</a:t>
            </a:r>
            <a:br>
              <a:rPr lang="en-US" i="1">
                <a:latin typeface="Arial" panose="020B0604020202020204" pitchFamily="34" charset="0"/>
                <a:cs typeface="Arial" panose="020B0604020202020204" pitchFamily="34" charset="0"/>
              </a:rPr>
            </a:br>
            <a:r>
              <a:rPr lang="en-GB" b="1">
                <a:latin typeface="Arial" panose="020B0604020202020204" pitchFamily="34" charset="0"/>
                <a:cs typeface="Arial" panose="020B0604020202020204" pitchFamily="34" charset="0"/>
              </a:rPr>
              <a:t>Service child</a:t>
            </a:r>
            <a:endParaRPr lang="en-GB">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679CE4A-85B1-48EB-B13A-3427C75015B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2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536575" y="248569"/>
            <a:ext cx="1111885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531755" y="407642"/>
            <a:ext cx="11118850"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Challenges/barriers for Service children</a:t>
            </a:r>
          </a:p>
        </p:txBody>
      </p:sp>
      <p:sp>
        <p:nvSpPr>
          <p:cNvPr id="23" name="TextBox 22">
            <a:extLst>
              <a:ext uri="{FF2B5EF4-FFF2-40B4-BE49-F238E27FC236}">
                <a16:creationId xmlns:a16="http://schemas.microsoft.com/office/drawing/2014/main" id="{98ED269F-00A7-4F55-82C3-3B7C2B226752}"/>
              </a:ext>
            </a:extLst>
          </p:cNvPr>
          <p:cNvSpPr txBox="1"/>
          <p:nvPr/>
        </p:nvSpPr>
        <p:spPr>
          <a:xfrm>
            <a:off x="531755" y="1506379"/>
            <a:ext cx="11118850" cy="646331"/>
          </a:xfrm>
          <a:prstGeom prst="rect">
            <a:avLst/>
          </a:prstGeom>
          <a:noFill/>
        </p:spPr>
        <p:txBody>
          <a:bodyPr wrap="square" rtlCol="0">
            <a:spAutoFit/>
          </a:bodyPr>
          <a:lstStyle/>
          <a:p>
            <a:pPr algn="just"/>
            <a:r>
              <a:rPr lang="en-GB" b="1">
                <a:latin typeface="Arial" panose="020B0604020202020204" pitchFamily="34" charset="0"/>
                <a:cs typeface="Arial" panose="020B0604020202020204" pitchFamily="34" charset="0"/>
              </a:rPr>
              <a:t>Being part of a Service family can be an extremely rewarding and beneficial experience, but aspects of the Armed Forces lifestyle can have challenges that impact on a child’s education.</a:t>
            </a:r>
          </a:p>
        </p:txBody>
      </p:sp>
      <p:sp>
        <p:nvSpPr>
          <p:cNvPr id="24" name="TextBox 23">
            <a:extLst>
              <a:ext uri="{FF2B5EF4-FFF2-40B4-BE49-F238E27FC236}">
                <a16:creationId xmlns:a16="http://schemas.microsoft.com/office/drawing/2014/main" id="{0800C177-4924-4446-841D-8712822F1995}"/>
              </a:ext>
            </a:extLst>
          </p:cNvPr>
          <p:cNvSpPr txBox="1"/>
          <p:nvPr/>
        </p:nvSpPr>
        <p:spPr>
          <a:xfrm>
            <a:off x="531755" y="2197240"/>
            <a:ext cx="5364105" cy="3693319"/>
          </a:xfrm>
          <a:prstGeom prst="rect">
            <a:avLst/>
          </a:prstGeom>
          <a:noFill/>
        </p:spPr>
        <p:txBody>
          <a:bodyPr wrap="square" rtlCol="0">
            <a:spAutoFit/>
          </a:bodyPr>
          <a:lstStyle/>
          <a:p>
            <a:r>
              <a:rPr lang="en-GB" b="1">
                <a:latin typeface="Arial" panose="020B0604020202020204" pitchFamily="34" charset="0"/>
                <a:ea typeface="Tahoma" panose="020B0604030504040204" pitchFamily="34" charset="0"/>
                <a:cs typeface="Arial" panose="020B0604020202020204" pitchFamily="34" charset="0"/>
              </a:rPr>
              <a:t>Challenges may include:</a:t>
            </a:r>
          </a:p>
          <a:p>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Frequent school and home moves</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Separation from Service parent(s)</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Changes to family dynamics</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Learning to manage positive and negative emotions</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Delayed support for Additional Learning Needs (ALN) due to requirements not being identified</a:t>
            </a:r>
          </a:p>
        </p:txBody>
      </p:sp>
      <p:sp>
        <p:nvSpPr>
          <p:cNvPr id="25" name="TextBox 24">
            <a:extLst>
              <a:ext uri="{FF2B5EF4-FFF2-40B4-BE49-F238E27FC236}">
                <a16:creationId xmlns:a16="http://schemas.microsoft.com/office/drawing/2014/main" id="{07FE0F7F-3C16-4E76-A494-79BF9EA6A30B}"/>
              </a:ext>
            </a:extLst>
          </p:cNvPr>
          <p:cNvSpPr txBox="1"/>
          <p:nvPr/>
        </p:nvSpPr>
        <p:spPr>
          <a:xfrm>
            <a:off x="6091180" y="2141856"/>
            <a:ext cx="5554605" cy="4524315"/>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Difficulties in making commitments to relationships with peers, adults and school </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Staff in school not understanding the needs and possible challenges that a Service child may face </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Support for mental health and wellbeing</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Living a long distance from extended family</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Making new friends and moving on from previous ones </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Keeping in contact with family/friends</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Settling and joining in new activities.</a:t>
            </a:r>
          </a:p>
        </p:txBody>
      </p:sp>
      <p:sp>
        <p:nvSpPr>
          <p:cNvPr id="26" name="Oval 25">
            <a:extLst>
              <a:ext uri="{FF2B5EF4-FFF2-40B4-BE49-F238E27FC236}">
                <a16:creationId xmlns:a16="http://schemas.microsoft.com/office/drawing/2014/main" id="{E501E2FC-9A25-4C3E-8A6B-CF92163B8150}"/>
              </a:ext>
            </a:extLst>
          </p:cNvPr>
          <p:cNvSpPr/>
          <p:nvPr/>
        </p:nvSpPr>
        <p:spPr>
          <a:xfrm>
            <a:off x="298335" y="338871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F2054259-2AF7-404B-8197-C25C092568CA}"/>
              </a:ext>
            </a:extLst>
          </p:cNvPr>
          <p:cNvSpPr/>
          <p:nvPr/>
        </p:nvSpPr>
        <p:spPr>
          <a:xfrm>
            <a:off x="298335" y="281919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0B02A15-832C-458C-A3C8-FBD2914D996A}"/>
              </a:ext>
            </a:extLst>
          </p:cNvPr>
          <p:cNvSpPr/>
          <p:nvPr/>
        </p:nvSpPr>
        <p:spPr>
          <a:xfrm>
            <a:off x="298335" y="3929600"/>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3CAC1A29-6D16-4D37-B41A-96C70863787D}"/>
              </a:ext>
            </a:extLst>
          </p:cNvPr>
          <p:cNvSpPr/>
          <p:nvPr/>
        </p:nvSpPr>
        <p:spPr>
          <a:xfrm>
            <a:off x="307975" y="527990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39A193CA-E26C-4358-861F-1BD4402CE112}"/>
              </a:ext>
            </a:extLst>
          </p:cNvPr>
          <p:cNvSpPr/>
          <p:nvPr/>
        </p:nvSpPr>
        <p:spPr>
          <a:xfrm>
            <a:off x="298335" y="446130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D8E87C07-B3A1-4A82-BF3D-277CD8A5082E}"/>
              </a:ext>
            </a:extLst>
          </p:cNvPr>
          <p:cNvSpPr/>
          <p:nvPr/>
        </p:nvSpPr>
        <p:spPr>
          <a:xfrm>
            <a:off x="5782325" y="2197240"/>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20B3115D-97CB-421A-A6BC-6862B41509E1}"/>
              </a:ext>
            </a:extLst>
          </p:cNvPr>
          <p:cNvSpPr/>
          <p:nvPr/>
        </p:nvSpPr>
        <p:spPr>
          <a:xfrm>
            <a:off x="5779915" y="3864901"/>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8029D24E-43D8-49F9-92E9-94A680DF2F15}"/>
              </a:ext>
            </a:extLst>
          </p:cNvPr>
          <p:cNvSpPr/>
          <p:nvPr/>
        </p:nvSpPr>
        <p:spPr>
          <a:xfrm>
            <a:off x="5769740" y="306006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8E12E54F-DFAC-44AA-9261-CE182AECBC9B}"/>
              </a:ext>
            </a:extLst>
          </p:cNvPr>
          <p:cNvSpPr/>
          <p:nvPr/>
        </p:nvSpPr>
        <p:spPr>
          <a:xfrm>
            <a:off x="5760100" y="441713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94BE2A93-1C1B-40E1-9080-7A40CBEF6E97}"/>
              </a:ext>
            </a:extLst>
          </p:cNvPr>
          <p:cNvSpPr/>
          <p:nvPr/>
        </p:nvSpPr>
        <p:spPr>
          <a:xfrm>
            <a:off x="5779915" y="572308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Oval 35">
            <a:extLst>
              <a:ext uri="{FF2B5EF4-FFF2-40B4-BE49-F238E27FC236}">
                <a16:creationId xmlns:a16="http://schemas.microsoft.com/office/drawing/2014/main" id="{86D27FD0-53DC-4368-B35A-200569EB48C3}"/>
              </a:ext>
            </a:extLst>
          </p:cNvPr>
          <p:cNvSpPr/>
          <p:nvPr/>
        </p:nvSpPr>
        <p:spPr>
          <a:xfrm>
            <a:off x="5760100" y="497289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394E0062-98A2-442B-BECD-06A51D600AB7}"/>
              </a:ext>
            </a:extLst>
          </p:cNvPr>
          <p:cNvSpPr/>
          <p:nvPr/>
        </p:nvSpPr>
        <p:spPr>
          <a:xfrm>
            <a:off x="5760100" y="6296181"/>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0176B187-3980-4841-BBB6-A13D1CBD1B28}"/>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93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75204C5-7295-4A43-B6D9-3672BAD1D003}"/>
              </a:ext>
            </a:extLst>
          </p:cNvPr>
          <p:cNvSpPr/>
          <p:nvPr/>
        </p:nvSpPr>
        <p:spPr>
          <a:xfrm>
            <a:off x="1996877" y="3543132"/>
            <a:ext cx="8020050" cy="1975009"/>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410881"/>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Deployment experiences</a:t>
            </a:r>
          </a:p>
        </p:txBody>
      </p:sp>
      <p:sp>
        <p:nvSpPr>
          <p:cNvPr id="23" name="TextBox 22">
            <a:extLst>
              <a:ext uri="{FF2B5EF4-FFF2-40B4-BE49-F238E27FC236}">
                <a16:creationId xmlns:a16="http://schemas.microsoft.com/office/drawing/2014/main" id="{98ED269F-00A7-4F55-82C3-3B7C2B226752}"/>
              </a:ext>
            </a:extLst>
          </p:cNvPr>
          <p:cNvSpPr txBox="1"/>
          <p:nvPr/>
        </p:nvSpPr>
        <p:spPr>
          <a:xfrm>
            <a:off x="2175073" y="3791972"/>
            <a:ext cx="7680128" cy="1477328"/>
          </a:xfrm>
          <a:prstGeom prst="rect">
            <a:avLst/>
          </a:prstGeom>
          <a:noFill/>
        </p:spPr>
        <p:txBody>
          <a:bodyPr wrap="square" rtlCol="0">
            <a:spAutoFit/>
          </a:bodyPr>
          <a:lstStyle/>
          <a:p>
            <a:pPr algn="ctr"/>
            <a:r>
              <a:rPr lang="en-US" i="1">
                <a:solidFill>
                  <a:schemeClr val="bg1"/>
                </a:solidFill>
                <a:latin typeface="Arial" panose="020B0604020202020204" pitchFamily="34" charset="0"/>
                <a:ea typeface="Tahoma" panose="020B0604030504040204" pitchFamily="34" charset="0"/>
                <a:cs typeface="Arial" panose="020B0604020202020204" pitchFamily="34" charset="0"/>
              </a:rPr>
              <a:t>“You can’t stop yourself thinking about it, you can’t just say no I’m not thinking about it because he is your Dad, it’s hard to do that. I’ve grown up toing and froing from places and him not being at home all the time, I’m sort of used to it and I still miss him as much.”</a:t>
            </a:r>
            <a:br>
              <a:rPr lang="en-US" i="1">
                <a:solidFill>
                  <a:schemeClr val="bg1"/>
                </a:solidFill>
                <a:latin typeface="Arial" panose="020B0604020202020204" pitchFamily="34" charset="0"/>
                <a:ea typeface="Tahoma" panose="020B0604030504040204" pitchFamily="34" charset="0"/>
                <a:cs typeface="Arial" panose="020B0604020202020204" pitchFamily="34" charset="0"/>
              </a:rPr>
            </a:br>
            <a:r>
              <a:rPr lang="en-US" b="1">
                <a:solidFill>
                  <a:schemeClr val="bg1"/>
                </a:solidFill>
                <a:latin typeface="Arial" panose="020B0604020202020204" pitchFamily="34" charset="0"/>
                <a:ea typeface="Tahoma" panose="020B0604030504040204" pitchFamily="34" charset="0"/>
                <a:cs typeface="Arial" panose="020B0604020202020204" pitchFamily="34" charset="0"/>
              </a:rPr>
              <a:t>Georgia, Service child</a:t>
            </a:r>
          </a:p>
        </p:txBody>
      </p:sp>
      <p:sp>
        <p:nvSpPr>
          <p:cNvPr id="2" name="Rectangle 1">
            <a:extLst>
              <a:ext uri="{FF2B5EF4-FFF2-40B4-BE49-F238E27FC236}">
                <a16:creationId xmlns:a16="http://schemas.microsoft.com/office/drawing/2014/main" id="{38729CA2-BDBB-45C5-AC3E-A977EA6E610F}"/>
              </a:ext>
            </a:extLst>
          </p:cNvPr>
          <p:cNvSpPr/>
          <p:nvPr/>
        </p:nvSpPr>
        <p:spPr>
          <a:xfrm>
            <a:off x="1250949" y="1816990"/>
            <a:ext cx="9690100" cy="1256306"/>
          </a:xfrm>
          <a:prstGeom prst="rect">
            <a:avLst/>
          </a:prstGeom>
        </p:spPr>
        <p:txBody>
          <a:bodyPr wrap="square">
            <a:spAutoFit/>
          </a:bodyPr>
          <a:lstStyle/>
          <a:p>
            <a:pPr algn="just">
              <a:lnSpc>
                <a:spcPct val="107000"/>
              </a:lnSpc>
              <a:spcAft>
                <a:spcPts val="1200"/>
              </a:spcAft>
            </a:pPr>
            <a:r>
              <a:rPr lang="en-GB" b="1">
                <a:latin typeface="Arial" panose="020B0604020202020204" pitchFamily="34" charset="0"/>
                <a:ea typeface="Calibri" panose="020F0502020204030204" pitchFamily="34" charset="0"/>
                <a:cs typeface="Arial" panose="020B0604020202020204" pitchFamily="34" charset="0"/>
              </a:rPr>
              <a:t>Definition of deployment:</a:t>
            </a:r>
            <a:r>
              <a:rPr lang="en-GB">
                <a:latin typeface="Arial" panose="020B0604020202020204" pitchFamily="34" charset="0"/>
                <a:ea typeface="Calibri" panose="020F0502020204030204" pitchFamily="34" charset="0"/>
                <a:cs typeface="Arial" panose="020B0604020202020204" pitchFamily="34" charset="0"/>
              </a:rPr>
              <a:t> </a:t>
            </a:r>
            <a:r>
              <a:rPr lang="en-GB">
                <a:latin typeface="Arial" panose="020B0604020202020204" pitchFamily="34" charset="0"/>
                <a:ea typeface="Times New Roman" panose="02020603050405020304" pitchFamily="18" charset="0"/>
                <a:cs typeface="Arial" panose="020B0604020202020204" pitchFamily="34" charset="0"/>
              </a:rPr>
              <a:t>periods when Service personnel are sent on operational service, either overseas or within the UK. A “tour” relates to the period of duty wherever a Service person is sent. This may be a tour at a defined Armed Forces establishment (a posting), an operational tour overseas or an extended period of training at an alternative location.</a:t>
            </a:r>
            <a:endParaRPr lang="en-GB">
              <a:latin typeface="Arial" panose="020B0604020202020204" pitchFamily="34" charset="0"/>
              <a:ea typeface="Calibri" panose="020F0502020204030204" pitchFamily="34" charset="0"/>
              <a:cs typeface="Arial" panose="020B0604020202020204" pitchFamily="34" charset="0"/>
            </a:endParaRPr>
          </a:p>
        </p:txBody>
      </p:sp>
      <p:sp>
        <p:nvSpPr>
          <p:cNvPr id="10" name="Oval 9">
            <a:extLst>
              <a:ext uri="{FF2B5EF4-FFF2-40B4-BE49-F238E27FC236}">
                <a16:creationId xmlns:a16="http://schemas.microsoft.com/office/drawing/2014/main" id="{511C912D-3B7A-45CE-84F0-2D98FBCEBF1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9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4427537" cy="1564476"/>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a:latin typeface="Arial Rounded MT Bold" panose="020F0704030504030204" pitchFamily="34" charset="0"/>
              </a:rPr>
              <a:t>Deployment cycle </a:t>
            </a:r>
          </a:p>
        </p:txBody>
      </p:sp>
      <p:sp>
        <p:nvSpPr>
          <p:cNvPr id="2" name="Rectangle 1">
            <a:extLst>
              <a:ext uri="{FF2B5EF4-FFF2-40B4-BE49-F238E27FC236}">
                <a16:creationId xmlns:a16="http://schemas.microsoft.com/office/drawing/2014/main" id="{B99CE19E-62DB-4D7E-8D52-F351003AB9C1}"/>
              </a:ext>
            </a:extLst>
          </p:cNvPr>
          <p:cNvSpPr/>
          <p:nvPr/>
        </p:nvSpPr>
        <p:spPr>
          <a:xfrm>
            <a:off x="676331" y="1951672"/>
            <a:ext cx="4281374" cy="1477328"/>
          </a:xfrm>
          <a:prstGeom prst="rect">
            <a:avLst/>
          </a:prstGeom>
        </p:spPr>
        <p:txBody>
          <a:bodyPr wrap="square">
            <a:spAutoFit/>
          </a:bodyPr>
          <a:lstStyle/>
          <a:p>
            <a:pPr algn="just"/>
            <a:r>
              <a:rPr lang="en-GB">
                <a:latin typeface="Arial" panose="020B0604020202020204" pitchFamily="34" charset="0"/>
                <a:cs typeface="Arial" panose="020B0604020202020204" pitchFamily="34" charset="0"/>
              </a:rPr>
              <a:t>The deployment cycle of a parent going away on active duty will involve areas of this diagram. This will be the same for every Service but the length of time and experiences in each area can vary.</a:t>
            </a:r>
          </a:p>
        </p:txBody>
      </p:sp>
      <p:graphicFrame>
        <p:nvGraphicFramePr>
          <p:cNvPr id="23" name="Diagram 22">
            <a:extLst>
              <a:ext uri="{FF2B5EF4-FFF2-40B4-BE49-F238E27FC236}">
                <a16:creationId xmlns:a16="http://schemas.microsoft.com/office/drawing/2014/main" id="{0821CD04-EAEF-480B-8B3B-F1FE1AB02C78}"/>
              </a:ext>
            </a:extLst>
          </p:cNvPr>
          <p:cNvGraphicFramePr/>
          <p:nvPr>
            <p:extLst>
              <p:ext uri="{D42A27DB-BD31-4B8C-83A1-F6EECF244321}">
                <p14:modId xmlns:p14="http://schemas.microsoft.com/office/powerpoint/2010/main" val="3724858362"/>
              </p:ext>
            </p:extLst>
          </p:nvPr>
        </p:nvGraphicFramePr>
        <p:xfrm>
          <a:off x="4102101" y="520701"/>
          <a:ext cx="7607300" cy="5876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29903B1B-0058-40D9-B8C9-B71665F8DB1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358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a:latin typeface="Arial Rounded MT Bold" panose="020F0704030504030204" pitchFamily="34" charset="0"/>
              </a:rPr>
              <a:t>Support during deployment</a:t>
            </a:r>
          </a:p>
        </p:txBody>
      </p:sp>
      <p:sp>
        <p:nvSpPr>
          <p:cNvPr id="2" name="Rectangle 1">
            <a:extLst>
              <a:ext uri="{FF2B5EF4-FFF2-40B4-BE49-F238E27FC236}">
                <a16:creationId xmlns:a16="http://schemas.microsoft.com/office/drawing/2014/main" id="{B99CE19E-62DB-4D7E-8D52-F351003AB9C1}"/>
              </a:ext>
            </a:extLst>
          </p:cNvPr>
          <p:cNvSpPr/>
          <p:nvPr/>
        </p:nvSpPr>
        <p:spPr>
          <a:xfrm>
            <a:off x="1421246" y="1714223"/>
            <a:ext cx="9349507" cy="817468"/>
          </a:xfrm>
          <a:prstGeom prst="rect">
            <a:avLst/>
          </a:prstGeom>
        </p:spPr>
        <p:txBody>
          <a:bodyPr wrap="square">
            <a:spAutoFit/>
          </a:bodyPr>
          <a:lstStyle/>
          <a:p>
            <a:pPr>
              <a:lnSpc>
                <a:spcPct val="107000"/>
              </a:lnSpc>
              <a:spcAft>
                <a:spcPts val="1200"/>
              </a:spcAft>
            </a:pPr>
            <a:r>
              <a:rPr lang="en-GB" b="1">
                <a:latin typeface="Arial" panose="020B0604020202020204" pitchFamily="34" charset="0"/>
                <a:ea typeface="Tahoma" panose="020B0604030504040204" pitchFamily="34" charset="0"/>
                <a:cs typeface="Arial" panose="020B0604020202020204" pitchFamily="34" charset="0"/>
              </a:rPr>
              <a:t>During times of deployment </a:t>
            </a:r>
            <a:r>
              <a:rPr lang="en-GB" b="1">
                <a:solidFill>
                  <a:srgbClr val="FF0000"/>
                </a:solidFill>
                <a:latin typeface="Arial" panose="020B0604020202020204" pitchFamily="34" charset="0"/>
                <a:ea typeface="Tahoma" panose="020B0604030504040204" pitchFamily="34" charset="0"/>
                <a:cs typeface="Arial" panose="020B0604020202020204" pitchFamily="34" charset="0"/>
              </a:rPr>
              <a:t>(enter school name) </a:t>
            </a:r>
            <a:r>
              <a:rPr lang="en-GB" b="1">
                <a:latin typeface="Arial" panose="020B0604020202020204" pitchFamily="34" charset="0"/>
                <a:ea typeface="Tahoma" panose="020B0604030504040204" pitchFamily="34" charset="0"/>
                <a:cs typeface="Arial" panose="020B0604020202020204" pitchFamily="34" charset="0"/>
              </a:rPr>
              <a:t>supports it’s Service children by…</a:t>
            </a:r>
            <a:endParaRPr lang="en-GB" b="1">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1200"/>
              </a:spcAft>
              <a:buFont typeface="Arial" panose="020B0604020202020204" pitchFamily="34" charset="0"/>
              <a:buChar char="•"/>
            </a:pPr>
            <a:r>
              <a:rPr lang="en-GB">
                <a:latin typeface="Arial" panose="020B0604020202020204" pitchFamily="34" charset="0"/>
                <a:ea typeface="Tahoma" panose="020B060403050404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27B42A6D-15A6-4912-A996-7976DA97D2F3}"/>
              </a:ext>
            </a:extLst>
          </p:cNvPr>
          <p:cNvSpPr/>
          <p:nvPr/>
        </p:nvSpPr>
        <p:spPr>
          <a:xfrm>
            <a:off x="603250" y="3310006"/>
            <a:ext cx="10985500" cy="1056379"/>
          </a:xfrm>
          <a:prstGeom prst="rect">
            <a:avLst/>
          </a:prstGeom>
        </p:spPr>
        <p:txBody>
          <a:bodyPr wrap="square">
            <a:spAutoFit/>
          </a:bodyPr>
          <a:lstStyle/>
          <a:p>
            <a:pPr algn="just">
              <a:lnSpc>
                <a:spcPct val="107000"/>
              </a:lnSpc>
              <a:spcAft>
                <a:spcPts val="1200"/>
              </a:spcAft>
            </a:pPr>
            <a:r>
              <a:rPr lang="en-GB" sz="2000" b="1">
                <a:latin typeface="Arial" panose="020B0604020202020204" pitchFamily="34" charset="0"/>
                <a:ea typeface="Tahoma" panose="020B0604030504040204" pitchFamily="34" charset="0"/>
                <a:cs typeface="Arial" panose="020B0604020202020204" pitchFamily="34" charset="0"/>
              </a:rPr>
              <a:t>ACTIVITY: discuss ideas and ways to support Service children during deployment.</a:t>
            </a:r>
            <a:br>
              <a:rPr lang="en-GB" sz="2000" b="1">
                <a:latin typeface="Arial" panose="020B0604020202020204" pitchFamily="34" charset="0"/>
                <a:ea typeface="Tahoma" panose="020B0604030504040204" pitchFamily="34" charset="0"/>
                <a:cs typeface="Arial" panose="020B0604020202020204" pitchFamily="34" charset="0"/>
              </a:rPr>
            </a:br>
            <a:r>
              <a:rPr lang="en-GB" sz="2000" b="1">
                <a:latin typeface="Arial" panose="020B0604020202020204" pitchFamily="34" charset="0"/>
                <a:ea typeface="Tahoma" panose="020B0604030504040204" pitchFamily="34" charset="0"/>
                <a:cs typeface="Arial" panose="020B0604020202020204" pitchFamily="34" charset="0"/>
              </a:rPr>
              <a:t>*See the SSCE Cymru Tool </a:t>
            </a:r>
            <a:r>
              <a:rPr lang="en-GB" sz="2000" b="1" i="1">
                <a:latin typeface="Arial" panose="020B0604020202020204" pitchFamily="34" charset="0"/>
                <a:ea typeface="Tahoma" panose="020B0604030504040204" pitchFamily="34" charset="0"/>
                <a:cs typeface="Arial" panose="020B0604020202020204" pitchFamily="34" charset="0"/>
              </a:rPr>
              <a:t>1. CHECKLIST: School actions and activities</a:t>
            </a:r>
            <a:r>
              <a:rPr lang="en-GB" sz="2000" b="1">
                <a:latin typeface="Arial" panose="020B0604020202020204" pitchFamily="34" charset="0"/>
                <a:ea typeface="Tahoma" panose="020B0604030504040204" pitchFamily="34" charset="0"/>
                <a:cs typeface="Arial" panose="020B0604020202020204" pitchFamily="34" charset="0"/>
              </a:rPr>
              <a:t> for suggestions. Then enter details of what the school does here.</a:t>
            </a:r>
          </a:p>
        </p:txBody>
      </p:sp>
    </p:spTree>
    <p:extLst>
      <p:ext uri="{BB962C8B-B14F-4D97-AF65-F5344CB8AC3E}">
        <p14:creationId xmlns:p14="http://schemas.microsoft.com/office/powerpoint/2010/main" val="2922425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75204C5-7295-4A43-B6D9-3672BAD1D003}"/>
              </a:ext>
            </a:extLst>
          </p:cNvPr>
          <p:cNvSpPr/>
          <p:nvPr/>
        </p:nvSpPr>
        <p:spPr>
          <a:xfrm>
            <a:off x="1857171" y="2397503"/>
            <a:ext cx="8912423" cy="1536868"/>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i="1">
                <a:latin typeface="Arial" panose="020B0604020202020204" pitchFamily="34" charset="0"/>
                <a:cs typeface="Arial" panose="020B0604020202020204" pitchFamily="34" charset="0"/>
              </a:rPr>
              <a:t>“I’ve been to seven different schools. I’ve not stayed put in one school long enough. I think it is a big impact because you’ve just got to find time to make friends and settle in. It’s pretty hard but because you’ve done it lots you get used to it.”</a:t>
            </a:r>
            <a:br>
              <a:rPr lang="en-US" i="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Service child</a:t>
            </a:r>
            <a:endParaRPr lang="en-GB">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410881"/>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Mobility experiences</a:t>
            </a:r>
          </a:p>
        </p:txBody>
      </p:sp>
      <p:sp>
        <p:nvSpPr>
          <p:cNvPr id="2" name="Rectangle 1">
            <a:extLst>
              <a:ext uri="{FF2B5EF4-FFF2-40B4-BE49-F238E27FC236}">
                <a16:creationId xmlns:a16="http://schemas.microsoft.com/office/drawing/2014/main" id="{38729CA2-BDBB-45C5-AC3E-A977EA6E610F}"/>
              </a:ext>
            </a:extLst>
          </p:cNvPr>
          <p:cNvSpPr/>
          <p:nvPr/>
        </p:nvSpPr>
        <p:spPr>
          <a:xfrm>
            <a:off x="2493858" y="1655842"/>
            <a:ext cx="7639051" cy="367216"/>
          </a:xfrm>
          <a:prstGeom prst="rect">
            <a:avLst/>
          </a:prstGeom>
        </p:spPr>
        <p:txBody>
          <a:bodyPr wrap="square">
            <a:spAutoFit/>
          </a:bodyPr>
          <a:lstStyle/>
          <a:p>
            <a:pPr algn="just">
              <a:lnSpc>
                <a:spcPct val="107000"/>
              </a:lnSpc>
              <a:spcAft>
                <a:spcPts val="1200"/>
              </a:spcAft>
            </a:pPr>
            <a:r>
              <a:rPr lang="en-GB" b="1">
                <a:latin typeface="Arial" panose="020B0604020202020204" pitchFamily="34" charset="0"/>
                <a:ea typeface="Calibri" panose="020F0502020204030204" pitchFamily="34" charset="0"/>
                <a:cs typeface="Arial" panose="020B0604020202020204" pitchFamily="34" charset="0"/>
              </a:rPr>
              <a:t>Definition of mobility:</a:t>
            </a:r>
            <a:r>
              <a:rPr lang="en-GB">
                <a:latin typeface="Arial" panose="020B0604020202020204" pitchFamily="34" charset="0"/>
                <a:ea typeface="Calibri" panose="020F0502020204030204" pitchFamily="34" charset="0"/>
                <a:cs typeface="Arial" panose="020B0604020202020204" pitchFamily="34" charset="0"/>
              </a:rPr>
              <a:t> </a:t>
            </a:r>
            <a:r>
              <a:rPr lang="en-GB">
                <a:latin typeface="Arial" panose="020B0604020202020204" pitchFamily="34" charset="0"/>
                <a:ea typeface="Times New Roman" panose="02020603050405020304" pitchFamily="18" charset="0"/>
                <a:cs typeface="Arial" panose="020B0604020202020204" pitchFamily="34" charset="0"/>
              </a:rPr>
              <a:t>moving/relocating based on operational needs.</a:t>
            </a:r>
            <a:endParaRPr lang="en-GB">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91F5CDA-FE78-43AB-8474-E3CEA42C9032}"/>
              </a:ext>
            </a:extLst>
          </p:cNvPr>
          <p:cNvSpPr/>
          <p:nvPr/>
        </p:nvSpPr>
        <p:spPr>
          <a:xfrm>
            <a:off x="1394566" y="4150779"/>
            <a:ext cx="9837632"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i="1">
                <a:latin typeface="Arial" panose="020B0604020202020204" pitchFamily="34" charset="0"/>
                <a:cs typeface="Arial" panose="020B0604020202020204" pitchFamily="34" charset="0"/>
              </a:rPr>
              <a:t> “I was in </a:t>
            </a:r>
            <a:r>
              <a:rPr lang="en-GB" i="1" err="1">
                <a:latin typeface="Arial" panose="020B0604020202020204" pitchFamily="34" charset="0"/>
                <a:cs typeface="Arial" panose="020B0604020202020204" pitchFamily="34" charset="0"/>
              </a:rPr>
              <a:t>Episkopi</a:t>
            </a:r>
            <a:r>
              <a:rPr lang="en-GB" i="1">
                <a:latin typeface="Arial" panose="020B0604020202020204" pitchFamily="34" charset="0"/>
                <a:cs typeface="Arial" panose="020B0604020202020204" pitchFamily="34" charset="0"/>
              </a:rPr>
              <a:t> School in Cyprus. It was very enjoyable! When my dad told me three or four weeks before we had to leave, it was very disappointing because I had the best time of my life there, I knew there was nothing I could do so I just got on with it.”</a:t>
            </a:r>
            <a:br>
              <a:rPr lang="en-GB" i="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Service child</a:t>
            </a:r>
            <a:endParaRPr lang="en-GB">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0A0BE02-02CD-4AC1-AA2C-AB656300424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69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02466" y="410881"/>
            <a:ext cx="10387068"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About this presentation </a:t>
            </a:r>
          </a:p>
        </p:txBody>
      </p:sp>
      <p:sp>
        <p:nvSpPr>
          <p:cNvPr id="3" name="TextBox 2">
            <a:extLst>
              <a:ext uri="{FF2B5EF4-FFF2-40B4-BE49-F238E27FC236}">
                <a16:creationId xmlns:a16="http://schemas.microsoft.com/office/drawing/2014/main" id="{7DC3E370-F364-4D90-A3CC-77C37C85019C}"/>
              </a:ext>
            </a:extLst>
          </p:cNvPr>
          <p:cNvSpPr txBox="1"/>
          <p:nvPr/>
        </p:nvSpPr>
        <p:spPr>
          <a:xfrm>
            <a:off x="958648" y="2017416"/>
            <a:ext cx="10387068" cy="2585323"/>
          </a:xfrm>
          <a:prstGeom prst="rect">
            <a:avLst/>
          </a:prstGeom>
          <a:noFill/>
        </p:spPr>
        <p:txBody>
          <a:bodyPr wrap="square" rtlCol="0">
            <a:spAutoFit/>
          </a:bodyPr>
          <a:lstStyle/>
          <a:p>
            <a:pPr algn="just"/>
            <a:r>
              <a:rPr lang="en-GB" dirty="0">
                <a:latin typeface="Arial" panose="020B0604020202020204" pitchFamily="34" charset="0"/>
                <a:ea typeface="Tahoma" panose="020B0604030504040204" pitchFamily="34" charset="0"/>
                <a:cs typeface="Arial" panose="020B0604020202020204" pitchFamily="34" charset="0"/>
              </a:rPr>
              <a:t>This purpose of this presentation is to raise awareness of the experiences of Service children.</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pPr algn="just"/>
            <a:r>
              <a:rPr lang="en-GB" dirty="0">
                <a:latin typeface="Arial" panose="020B0604020202020204" pitchFamily="34" charset="0"/>
                <a:ea typeface="Tahoma" panose="020B0604030504040204" pitchFamily="34" charset="0"/>
                <a:cs typeface="Arial" panose="020B0604020202020204" pitchFamily="34" charset="0"/>
              </a:rPr>
              <a:t>It has been produced alongside SSCE Cymru stakeholders, including schools, Armed Forces networks and charities and education professionals. </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pPr algn="just"/>
            <a:r>
              <a:rPr lang="en-GB" dirty="0">
                <a:latin typeface="Arial" panose="020B0604020202020204" pitchFamily="34" charset="0"/>
                <a:ea typeface="Tahoma" panose="020B0604030504040204" pitchFamily="34" charset="0"/>
                <a:cs typeface="Arial" panose="020B0604020202020204" pitchFamily="34" charset="0"/>
              </a:rPr>
              <a:t>It draws on the experiences and challenges of Service children and families in Wales and uses examples of best practice and lessons learnt across different settings to support the needs of Service children in education.</a:t>
            </a:r>
          </a:p>
          <a:p>
            <a:endParaRPr lang="en-GB" dirty="0"/>
          </a:p>
        </p:txBody>
      </p:sp>
    </p:spTree>
    <p:extLst>
      <p:ext uri="{BB962C8B-B14F-4D97-AF65-F5344CB8AC3E}">
        <p14:creationId xmlns:p14="http://schemas.microsoft.com/office/powerpoint/2010/main" val="8645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6915150" cy="1070508"/>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a:latin typeface="Arial Rounded MT Bold" panose="020F0704030504030204" pitchFamily="34" charset="0"/>
              </a:rPr>
              <a:t>Mobility</a:t>
            </a:r>
          </a:p>
        </p:txBody>
      </p:sp>
      <p:sp>
        <p:nvSpPr>
          <p:cNvPr id="2" name="Rectangle 1">
            <a:extLst>
              <a:ext uri="{FF2B5EF4-FFF2-40B4-BE49-F238E27FC236}">
                <a16:creationId xmlns:a16="http://schemas.microsoft.com/office/drawing/2014/main" id="{B99CE19E-62DB-4D7E-8D52-F351003AB9C1}"/>
              </a:ext>
            </a:extLst>
          </p:cNvPr>
          <p:cNvSpPr/>
          <p:nvPr/>
        </p:nvSpPr>
        <p:spPr>
          <a:xfrm>
            <a:off x="1124058" y="1637318"/>
            <a:ext cx="4517970" cy="2862322"/>
          </a:xfrm>
          <a:prstGeom prst="rect">
            <a:avLst/>
          </a:prstGeom>
        </p:spPr>
        <p:txBody>
          <a:bodyPr wrap="square">
            <a:spAutoFit/>
          </a:bodyPr>
          <a:lstStyle/>
          <a:p>
            <a:pPr algn="just"/>
            <a:r>
              <a:rPr lang="en-GB">
                <a:latin typeface="Arial" panose="020B0604020202020204" pitchFamily="34" charset="0"/>
                <a:cs typeface="Arial" panose="020B0604020202020204" pitchFamily="34" charset="0"/>
              </a:rPr>
              <a:t>Service personnel can be required to move to different locations (postings) many times throughout their career.</a:t>
            </a:r>
          </a:p>
          <a:p>
            <a:pPr algn="just"/>
            <a:r>
              <a:rPr lang="en-GB">
                <a:latin typeface="Arial" panose="020B0604020202020204" pitchFamily="34" charset="0"/>
                <a:cs typeface="Arial" panose="020B0604020202020204" pitchFamily="34" charset="0"/>
              </a:rPr>
              <a:t>These moves can be planned or occur at short notice, but ultimately can have significant implications for Service children, who may change schools many times during their school career.</a:t>
            </a:r>
          </a:p>
          <a:p>
            <a:pPr algn="just"/>
            <a:r>
              <a:rPr lang="en-GB">
                <a:latin typeface="Arial" panose="020B0604020202020204" pitchFamily="34" charset="0"/>
                <a:cs typeface="Arial" panose="020B0604020202020204" pitchFamily="34" charset="0"/>
              </a:rPr>
              <a:t>Some families will move within the UK and possibly overseas.</a:t>
            </a:r>
          </a:p>
        </p:txBody>
      </p:sp>
      <p:graphicFrame>
        <p:nvGraphicFramePr>
          <p:cNvPr id="9" name="Diagram 8">
            <a:extLst>
              <a:ext uri="{FF2B5EF4-FFF2-40B4-BE49-F238E27FC236}">
                <a16:creationId xmlns:a16="http://schemas.microsoft.com/office/drawing/2014/main" id="{3ADE58E0-8E5E-4FBE-A931-AA107E1AF52B}"/>
              </a:ext>
            </a:extLst>
          </p:cNvPr>
          <p:cNvGraphicFramePr/>
          <p:nvPr>
            <p:extLst>
              <p:ext uri="{D42A27DB-BD31-4B8C-83A1-F6EECF244321}">
                <p14:modId xmlns:p14="http://schemas.microsoft.com/office/powerpoint/2010/main" val="30522319"/>
              </p:ext>
            </p:extLst>
          </p:nvPr>
        </p:nvGraphicFramePr>
        <p:xfrm>
          <a:off x="5821468" y="689764"/>
          <a:ext cx="6554789" cy="5411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Oval 9">
            <a:extLst>
              <a:ext uri="{FF2B5EF4-FFF2-40B4-BE49-F238E27FC236}">
                <a16:creationId xmlns:a16="http://schemas.microsoft.com/office/drawing/2014/main" id="{759812DB-4CF7-40AA-998C-E5C0A460DB85}"/>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56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a:latin typeface="Arial Rounded MT Bold" panose="020F0704030504030204" pitchFamily="34" charset="0"/>
              </a:rPr>
              <a:t>Support during mobility</a:t>
            </a:r>
          </a:p>
        </p:txBody>
      </p:sp>
      <p:sp>
        <p:nvSpPr>
          <p:cNvPr id="2" name="Rectangle 1">
            <a:extLst>
              <a:ext uri="{FF2B5EF4-FFF2-40B4-BE49-F238E27FC236}">
                <a16:creationId xmlns:a16="http://schemas.microsoft.com/office/drawing/2014/main" id="{B99CE19E-62DB-4D7E-8D52-F351003AB9C1}"/>
              </a:ext>
            </a:extLst>
          </p:cNvPr>
          <p:cNvSpPr/>
          <p:nvPr/>
        </p:nvSpPr>
        <p:spPr>
          <a:xfrm>
            <a:off x="1421246" y="1589817"/>
            <a:ext cx="9349507" cy="3068725"/>
          </a:xfrm>
          <a:prstGeom prst="rect">
            <a:avLst/>
          </a:prstGeom>
        </p:spPr>
        <p:txBody>
          <a:bodyPr wrap="square">
            <a:spAutoFit/>
          </a:bodyPr>
          <a:lstStyle/>
          <a:p>
            <a:pPr>
              <a:lnSpc>
                <a:spcPct val="107000"/>
              </a:lnSpc>
              <a:spcAft>
                <a:spcPts val="1200"/>
              </a:spcAft>
            </a:pPr>
            <a:r>
              <a:rPr lang="en-GB" b="1">
                <a:latin typeface="Arial" panose="020B0604020202020204" pitchFamily="34" charset="0"/>
                <a:ea typeface="Tahoma" panose="020B0604030504040204" pitchFamily="34" charset="0"/>
                <a:cs typeface="Arial" panose="020B0604020202020204" pitchFamily="34" charset="0"/>
              </a:rPr>
              <a:t>During times of mobility </a:t>
            </a:r>
            <a:r>
              <a:rPr lang="en-GB" b="1">
                <a:solidFill>
                  <a:srgbClr val="FF0000"/>
                </a:solidFill>
                <a:latin typeface="Arial" panose="020B0604020202020204" pitchFamily="34" charset="0"/>
                <a:ea typeface="Tahoma" panose="020B0604030504040204" pitchFamily="34" charset="0"/>
                <a:cs typeface="Arial" panose="020B0604020202020204" pitchFamily="34" charset="0"/>
              </a:rPr>
              <a:t>(enter school name) </a:t>
            </a:r>
            <a:r>
              <a:rPr lang="en-GB" b="1">
                <a:latin typeface="Arial" panose="020B0604020202020204" pitchFamily="34" charset="0"/>
                <a:ea typeface="Tahoma" panose="020B0604030504040204" pitchFamily="34" charset="0"/>
                <a:cs typeface="Arial" panose="020B0604020202020204" pitchFamily="34" charset="0"/>
              </a:rPr>
              <a:t>supports it’s Service children by…</a:t>
            </a:r>
            <a:endParaRPr lang="en-GB" b="1">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Before moving:</a:t>
            </a:r>
          </a:p>
          <a:p>
            <a:pPr marL="285750" indent="-285750">
              <a:lnSpc>
                <a:spcPct val="107000"/>
              </a:lnSpc>
              <a:spcAft>
                <a:spcPts val="1200"/>
              </a:spcAft>
              <a:buFont typeface="Arial" panose="020B0604020202020204" pitchFamily="34" charset="0"/>
              <a:buChar char="•"/>
            </a:pPr>
            <a:r>
              <a:rPr lang="en-GB">
                <a:latin typeface="Arial" panose="020B0604020202020204" pitchFamily="34" charset="0"/>
                <a:ea typeface="Tahoma" panose="020B0604030504040204" pitchFamily="34" charset="0"/>
                <a:cs typeface="Arial" panose="020B0604020202020204" pitchFamily="34" charset="0"/>
              </a:rPr>
              <a:t> </a:t>
            </a: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During move:</a:t>
            </a:r>
          </a:p>
          <a:p>
            <a:pPr marL="285750" indent="-285750">
              <a:lnSpc>
                <a:spcPct val="107000"/>
              </a:lnSpc>
              <a:spcAft>
                <a:spcPts val="1200"/>
              </a:spcAft>
              <a:buFont typeface="Arial" panose="020B0604020202020204" pitchFamily="34" charset="0"/>
              <a:buChar char="•"/>
            </a:pPr>
            <a:r>
              <a:rPr lang="en-GB">
                <a:latin typeface="Arial" panose="020B0604020202020204" pitchFamily="34" charset="0"/>
                <a:ea typeface="Tahoma" panose="020B0604030504040204" pitchFamily="34" charset="0"/>
                <a:cs typeface="Arial" panose="020B0604020202020204" pitchFamily="34" charset="0"/>
              </a:rPr>
              <a:t> </a:t>
            </a: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After move:</a:t>
            </a:r>
          </a:p>
          <a:p>
            <a:pPr marL="285750" indent="-285750">
              <a:lnSpc>
                <a:spcPct val="107000"/>
              </a:lnSpc>
              <a:spcAft>
                <a:spcPts val="1200"/>
              </a:spcAft>
              <a:buFont typeface="Arial" panose="020B0604020202020204" pitchFamily="34" charset="0"/>
              <a:buChar char="•"/>
            </a:pPr>
            <a:r>
              <a:rPr lang="en-GB">
                <a:latin typeface="Arial" panose="020B0604020202020204" pitchFamily="34" charset="0"/>
                <a:ea typeface="Tahoma" panose="020B060403050404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27B42A6D-15A6-4912-A996-7976DA97D2F3}"/>
              </a:ext>
            </a:extLst>
          </p:cNvPr>
          <p:cNvSpPr/>
          <p:nvPr/>
        </p:nvSpPr>
        <p:spPr>
          <a:xfrm>
            <a:off x="603250" y="4667907"/>
            <a:ext cx="10985500" cy="1056379"/>
          </a:xfrm>
          <a:prstGeom prst="rect">
            <a:avLst/>
          </a:prstGeom>
        </p:spPr>
        <p:txBody>
          <a:bodyPr wrap="square">
            <a:spAutoFit/>
          </a:bodyPr>
          <a:lstStyle/>
          <a:p>
            <a:pPr algn="just">
              <a:lnSpc>
                <a:spcPct val="107000"/>
              </a:lnSpc>
              <a:spcAft>
                <a:spcPts val="1200"/>
              </a:spcAft>
            </a:pPr>
            <a:r>
              <a:rPr lang="en-GB" sz="2000" b="1">
                <a:latin typeface="Arial" panose="020B0604020202020204" pitchFamily="34" charset="0"/>
                <a:ea typeface="Tahoma" panose="020B0604030504040204" pitchFamily="34" charset="0"/>
                <a:cs typeface="Arial" panose="020B0604020202020204" pitchFamily="34" charset="0"/>
              </a:rPr>
              <a:t>ACTIVITY: discuss ideas and ways to support Service children during mobility.</a:t>
            </a:r>
            <a:br>
              <a:rPr lang="en-GB" sz="2000" b="1">
                <a:latin typeface="Arial" panose="020B0604020202020204" pitchFamily="34" charset="0"/>
                <a:ea typeface="Tahoma" panose="020B0604030504040204" pitchFamily="34" charset="0"/>
                <a:cs typeface="Arial" panose="020B0604020202020204" pitchFamily="34" charset="0"/>
              </a:rPr>
            </a:br>
            <a:r>
              <a:rPr lang="en-GB" sz="2000" b="1">
                <a:latin typeface="Arial" panose="020B0604020202020204" pitchFamily="34" charset="0"/>
                <a:ea typeface="Tahoma" panose="020B0604030504040204" pitchFamily="34" charset="0"/>
                <a:cs typeface="Arial" panose="020B0604020202020204" pitchFamily="34" charset="0"/>
              </a:rPr>
              <a:t>*See the SSCE Cymru Tool </a:t>
            </a:r>
            <a:r>
              <a:rPr lang="en-GB" sz="2000" b="1" i="1">
                <a:latin typeface="Arial" panose="020B0604020202020204" pitchFamily="34" charset="0"/>
                <a:ea typeface="Tahoma" panose="020B0604030504040204" pitchFamily="34" charset="0"/>
                <a:cs typeface="Arial" panose="020B0604020202020204" pitchFamily="34" charset="0"/>
              </a:rPr>
              <a:t>6. CHECKLIST: Transition in and out of school</a:t>
            </a:r>
            <a:r>
              <a:rPr lang="en-GB" sz="2000" b="1">
                <a:latin typeface="Arial" panose="020B0604020202020204" pitchFamily="34" charset="0"/>
                <a:ea typeface="Tahoma" panose="020B0604030504040204" pitchFamily="34" charset="0"/>
                <a:cs typeface="Arial" panose="020B0604020202020204" pitchFamily="34" charset="0"/>
              </a:rPr>
              <a:t> for suggestions. Then enter details of what the school does here.</a:t>
            </a:r>
          </a:p>
        </p:txBody>
      </p:sp>
    </p:spTree>
    <p:extLst>
      <p:ext uri="{BB962C8B-B14F-4D97-AF65-F5344CB8AC3E}">
        <p14:creationId xmlns:p14="http://schemas.microsoft.com/office/powerpoint/2010/main" val="3904546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75204C5-7295-4A43-B6D9-3672BAD1D003}"/>
              </a:ext>
            </a:extLst>
          </p:cNvPr>
          <p:cNvSpPr/>
          <p:nvPr/>
        </p:nvSpPr>
        <p:spPr>
          <a:xfrm>
            <a:off x="1857172" y="2612507"/>
            <a:ext cx="8912423" cy="1536868"/>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i="1">
                <a:latin typeface="Arial" panose="020B0604020202020204" pitchFamily="34" charset="0"/>
                <a:cs typeface="Arial" panose="020B0604020202020204" pitchFamily="34" charset="0"/>
              </a:rPr>
              <a:t>“He signed off last week, so he will be done by the end of this year. He’s done 24 years. I find that better because he will be around a lot. He likes watching us playing rugby, so he will get to see us more.”</a:t>
            </a:r>
          </a:p>
          <a:p>
            <a:pPr algn="ctr"/>
            <a:r>
              <a:rPr lang="en-GB" b="1" i="1">
                <a:latin typeface="Arial" panose="020B0604020202020204" pitchFamily="34" charset="0"/>
                <a:cs typeface="Arial" panose="020B0604020202020204" pitchFamily="34" charset="0"/>
              </a:rPr>
              <a:t>Service child</a:t>
            </a:r>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410881"/>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Transition experiences</a:t>
            </a:r>
          </a:p>
        </p:txBody>
      </p:sp>
      <p:sp>
        <p:nvSpPr>
          <p:cNvPr id="2" name="Rectangle 1">
            <a:extLst>
              <a:ext uri="{FF2B5EF4-FFF2-40B4-BE49-F238E27FC236}">
                <a16:creationId xmlns:a16="http://schemas.microsoft.com/office/drawing/2014/main" id="{38729CA2-BDBB-45C5-AC3E-A977EA6E610F}"/>
              </a:ext>
            </a:extLst>
          </p:cNvPr>
          <p:cNvSpPr/>
          <p:nvPr/>
        </p:nvSpPr>
        <p:spPr>
          <a:xfrm>
            <a:off x="2493859" y="1663970"/>
            <a:ext cx="7639051" cy="663580"/>
          </a:xfrm>
          <a:prstGeom prst="rect">
            <a:avLst/>
          </a:prstGeom>
        </p:spPr>
        <p:txBody>
          <a:bodyPr wrap="square">
            <a:spAutoFit/>
          </a:bodyPr>
          <a:lstStyle/>
          <a:p>
            <a:pPr algn="just">
              <a:lnSpc>
                <a:spcPct val="107000"/>
              </a:lnSpc>
              <a:spcAft>
                <a:spcPts val="1200"/>
              </a:spcAft>
            </a:pPr>
            <a:r>
              <a:rPr lang="en-GB" b="1">
                <a:latin typeface="Arial" panose="020B0604020202020204" pitchFamily="34" charset="0"/>
                <a:ea typeface="Calibri" panose="020F0502020204030204" pitchFamily="34" charset="0"/>
                <a:cs typeface="Arial" panose="020B0604020202020204" pitchFamily="34" charset="0"/>
              </a:rPr>
              <a:t>Definition of transition:</a:t>
            </a:r>
            <a:r>
              <a:rPr lang="en-GB">
                <a:latin typeface="Arial" panose="020B0604020202020204" pitchFamily="34" charset="0"/>
                <a:ea typeface="Calibri" panose="020F0502020204030204" pitchFamily="34" charset="0"/>
                <a:cs typeface="Arial" panose="020B0604020202020204" pitchFamily="34" charset="0"/>
              </a:rPr>
              <a:t> </a:t>
            </a:r>
            <a:r>
              <a:rPr lang="en-GB">
                <a:latin typeface="Arial" panose="020B0604020202020204" pitchFamily="34" charset="0"/>
                <a:ea typeface="Times New Roman" panose="02020603050405020304" pitchFamily="18" charset="0"/>
                <a:cs typeface="Arial" panose="020B0604020202020204" pitchFamily="34" charset="0"/>
              </a:rPr>
              <a:t>period of time at which a move is made from civilian life to Armed Forces life and vice versa.</a:t>
            </a:r>
            <a:endParaRPr lang="en-GB">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2BB602F-B59F-4C25-B442-CA0F8E4446F5}"/>
              </a:ext>
            </a:extLst>
          </p:cNvPr>
          <p:cNvSpPr/>
          <p:nvPr/>
        </p:nvSpPr>
        <p:spPr>
          <a:xfrm>
            <a:off x="603250" y="4480093"/>
            <a:ext cx="10985500" cy="1256306"/>
          </a:xfrm>
          <a:prstGeom prst="rect">
            <a:avLst/>
          </a:prstGeom>
        </p:spPr>
        <p:txBody>
          <a:bodyPr wrap="square">
            <a:spAutoFit/>
          </a:bodyPr>
          <a:lstStyle/>
          <a:p>
            <a:pPr algn="just">
              <a:lnSpc>
                <a:spcPct val="107000"/>
              </a:lnSpc>
              <a:spcAft>
                <a:spcPts val="1200"/>
              </a:spcAft>
            </a:pPr>
            <a:r>
              <a:rPr lang="en-GB">
                <a:latin typeface="Arial" panose="020B0604020202020204" pitchFamily="34" charset="0"/>
                <a:ea typeface="Calibri" panose="020F0502020204030204" pitchFamily="34" charset="0"/>
                <a:cs typeface="Arial" panose="020B0604020202020204" pitchFamily="34" charset="0"/>
              </a:rPr>
              <a:t>Service personnel will all inevitably return to civilian life, whether at the end of their formal engagement or prematurely due to family obligations, health reasons or unforeseen circumstances. Leaving the Service and returning to civilian society can be stressful. The MOD encourages early planning for transition, in order to support the Service personnel and their family in the best possible way.</a:t>
            </a:r>
          </a:p>
        </p:txBody>
      </p:sp>
      <p:sp>
        <p:nvSpPr>
          <p:cNvPr id="11" name="Oval 10">
            <a:extLst>
              <a:ext uri="{FF2B5EF4-FFF2-40B4-BE49-F238E27FC236}">
                <a16:creationId xmlns:a16="http://schemas.microsoft.com/office/drawing/2014/main" id="{843C0424-F32B-4152-9106-F130B770CD8E}"/>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658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a:latin typeface="Arial Rounded MT Bold" panose="020F0704030504030204" pitchFamily="34" charset="0"/>
              </a:rPr>
              <a:t>Support during transition</a:t>
            </a:r>
          </a:p>
        </p:txBody>
      </p:sp>
      <p:sp>
        <p:nvSpPr>
          <p:cNvPr id="2" name="Rectangle 1">
            <a:extLst>
              <a:ext uri="{FF2B5EF4-FFF2-40B4-BE49-F238E27FC236}">
                <a16:creationId xmlns:a16="http://schemas.microsoft.com/office/drawing/2014/main" id="{B99CE19E-62DB-4D7E-8D52-F351003AB9C1}"/>
              </a:ext>
            </a:extLst>
          </p:cNvPr>
          <p:cNvSpPr/>
          <p:nvPr/>
        </p:nvSpPr>
        <p:spPr>
          <a:xfrm>
            <a:off x="1421246" y="1589817"/>
            <a:ext cx="9349507" cy="2168222"/>
          </a:xfrm>
          <a:prstGeom prst="rect">
            <a:avLst/>
          </a:prstGeom>
        </p:spPr>
        <p:txBody>
          <a:bodyPr wrap="square">
            <a:spAutoFit/>
          </a:bodyPr>
          <a:lstStyle/>
          <a:p>
            <a:pPr>
              <a:lnSpc>
                <a:spcPct val="107000"/>
              </a:lnSpc>
              <a:spcAft>
                <a:spcPts val="1200"/>
              </a:spcAft>
            </a:pPr>
            <a:r>
              <a:rPr lang="en-GB" b="1">
                <a:latin typeface="Arial" panose="020B0604020202020204" pitchFamily="34" charset="0"/>
                <a:ea typeface="Tahoma" panose="020B0604030504040204" pitchFamily="34" charset="0"/>
                <a:cs typeface="Arial" panose="020B0604020202020204" pitchFamily="34" charset="0"/>
              </a:rPr>
              <a:t>During times of transition </a:t>
            </a:r>
            <a:r>
              <a:rPr lang="en-GB" b="1">
                <a:solidFill>
                  <a:srgbClr val="FF0000"/>
                </a:solidFill>
                <a:latin typeface="Arial" panose="020B0604020202020204" pitchFamily="34" charset="0"/>
                <a:ea typeface="Tahoma" panose="020B0604030504040204" pitchFamily="34" charset="0"/>
                <a:cs typeface="Arial" panose="020B0604020202020204" pitchFamily="34" charset="0"/>
              </a:rPr>
              <a:t>(enter school name) </a:t>
            </a:r>
            <a:r>
              <a:rPr lang="en-GB" b="1">
                <a:latin typeface="Arial" panose="020B0604020202020204" pitchFamily="34" charset="0"/>
                <a:ea typeface="Tahoma" panose="020B0604030504040204" pitchFamily="34" charset="0"/>
                <a:cs typeface="Arial" panose="020B0604020202020204" pitchFamily="34" charset="0"/>
              </a:rPr>
              <a:t>supports it’s Service children by…</a:t>
            </a:r>
            <a:endParaRPr lang="en-GB" b="1">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Before transition:</a:t>
            </a:r>
          </a:p>
          <a:p>
            <a:pPr marL="285750" indent="-285750">
              <a:lnSpc>
                <a:spcPct val="107000"/>
              </a:lnSpc>
              <a:spcAft>
                <a:spcPts val="1200"/>
              </a:spcAft>
              <a:buFont typeface="Arial" panose="020B0604020202020204" pitchFamily="34" charset="0"/>
              <a:buChar char="•"/>
            </a:pPr>
            <a:r>
              <a:rPr lang="en-GB">
                <a:latin typeface="Arial" panose="020B0604020202020204" pitchFamily="34" charset="0"/>
                <a:ea typeface="Tahoma" panose="020B0604030504040204" pitchFamily="34" charset="0"/>
                <a:cs typeface="Arial" panose="020B0604020202020204" pitchFamily="34" charset="0"/>
              </a:rPr>
              <a:t> </a:t>
            </a:r>
          </a:p>
          <a:p>
            <a:pPr>
              <a:lnSpc>
                <a:spcPct val="107000"/>
              </a:lnSpc>
              <a:spcAft>
                <a:spcPts val="1200"/>
              </a:spcAft>
            </a:pPr>
            <a:r>
              <a:rPr lang="en-GB">
                <a:latin typeface="Arial" panose="020B0604020202020204" pitchFamily="34" charset="0"/>
                <a:ea typeface="Tahoma" panose="020B0604030504040204" pitchFamily="34" charset="0"/>
                <a:cs typeface="Arial" panose="020B0604020202020204" pitchFamily="34" charset="0"/>
              </a:rPr>
              <a:t>After transition:</a:t>
            </a:r>
          </a:p>
          <a:p>
            <a:pPr marL="285750" indent="-285750">
              <a:lnSpc>
                <a:spcPct val="107000"/>
              </a:lnSpc>
              <a:spcAft>
                <a:spcPts val="1200"/>
              </a:spcAft>
              <a:buFont typeface="Arial" panose="020B0604020202020204" pitchFamily="34" charset="0"/>
              <a:buChar char="•"/>
            </a:pPr>
            <a:r>
              <a:rPr lang="en-GB">
                <a:latin typeface="Arial" panose="020B0604020202020204" pitchFamily="34" charset="0"/>
                <a:ea typeface="Tahoma" panose="020B060403050404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27B42A6D-15A6-4912-A996-7976DA97D2F3}"/>
              </a:ext>
            </a:extLst>
          </p:cNvPr>
          <p:cNvSpPr/>
          <p:nvPr/>
        </p:nvSpPr>
        <p:spPr>
          <a:xfrm>
            <a:off x="603250" y="4378628"/>
            <a:ext cx="10985500" cy="1056379"/>
          </a:xfrm>
          <a:prstGeom prst="rect">
            <a:avLst/>
          </a:prstGeom>
        </p:spPr>
        <p:txBody>
          <a:bodyPr wrap="square">
            <a:spAutoFit/>
          </a:bodyPr>
          <a:lstStyle/>
          <a:p>
            <a:pPr algn="just">
              <a:lnSpc>
                <a:spcPct val="107000"/>
              </a:lnSpc>
              <a:spcAft>
                <a:spcPts val="1200"/>
              </a:spcAft>
            </a:pPr>
            <a:r>
              <a:rPr lang="en-GB" sz="2000" b="1">
                <a:latin typeface="Arial" panose="020B0604020202020204" pitchFamily="34" charset="0"/>
                <a:ea typeface="Tahoma" panose="020B0604030504040204" pitchFamily="34" charset="0"/>
                <a:cs typeface="Arial" panose="020B0604020202020204" pitchFamily="34" charset="0"/>
              </a:rPr>
              <a:t>ACTIVITY: discuss ideas and ways to support Service children during transition.</a:t>
            </a:r>
            <a:br>
              <a:rPr lang="en-GB" sz="2000" b="1">
                <a:latin typeface="Arial" panose="020B0604020202020204" pitchFamily="34" charset="0"/>
                <a:ea typeface="Tahoma" panose="020B0604030504040204" pitchFamily="34" charset="0"/>
                <a:cs typeface="Arial" panose="020B0604020202020204" pitchFamily="34" charset="0"/>
              </a:rPr>
            </a:br>
            <a:r>
              <a:rPr lang="en-GB" sz="2000" b="1">
                <a:latin typeface="Arial" panose="020B0604020202020204" pitchFamily="34" charset="0"/>
                <a:ea typeface="Tahoma" panose="020B0604030504040204" pitchFamily="34" charset="0"/>
                <a:cs typeface="Arial" panose="020B0604020202020204" pitchFamily="34" charset="0"/>
              </a:rPr>
              <a:t>*See the SSCE Cymru Tool </a:t>
            </a:r>
            <a:r>
              <a:rPr lang="en-GB" sz="2000" b="1" i="1">
                <a:latin typeface="Arial" panose="020B0604020202020204" pitchFamily="34" charset="0"/>
                <a:ea typeface="Tahoma" panose="020B0604030504040204" pitchFamily="34" charset="0"/>
                <a:cs typeface="Arial" panose="020B0604020202020204" pitchFamily="34" charset="0"/>
              </a:rPr>
              <a:t>1. CHECKLIST: School actions and activities</a:t>
            </a:r>
            <a:r>
              <a:rPr lang="en-GB" sz="2000" b="1">
                <a:latin typeface="Arial" panose="020B0604020202020204" pitchFamily="34" charset="0"/>
                <a:ea typeface="Tahoma" panose="020B0604030504040204" pitchFamily="34" charset="0"/>
                <a:cs typeface="Arial" panose="020B0604020202020204" pitchFamily="34" charset="0"/>
              </a:rPr>
              <a:t> for suggestions. Then enter details of what the school does here.</a:t>
            </a:r>
          </a:p>
        </p:txBody>
      </p:sp>
    </p:spTree>
    <p:extLst>
      <p:ext uri="{BB962C8B-B14F-4D97-AF65-F5344CB8AC3E}">
        <p14:creationId xmlns:p14="http://schemas.microsoft.com/office/powerpoint/2010/main" val="114240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3"/>
            <a:ext cx="10985500" cy="1050152"/>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44B90FC2-C7B7-489C-9059-A43411380547}"/>
              </a:ext>
            </a:extLst>
          </p:cNvPr>
          <p:cNvSpPr/>
          <p:nvPr/>
        </p:nvSpPr>
        <p:spPr>
          <a:xfrm>
            <a:off x="1236165" y="277418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1179015" y="4584187"/>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1426665" y="3609929"/>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1188540" y="3467054"/>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533345" y="254558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626690" y="4536562"/>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1445715" y="4367017"/>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1236165" y="3838529"/>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750515" y="286943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958648" y="1505907"/>
            <a:ext cx="10054337" cy="4401205"/>
          </a:xfrm>
          <a:prstGeom prst="rect">
            <a:avLst/>
          </a:prstGeom>
          <a:noFill/>
        </p:spPr>
        <p:txBody>
          <a:bodyPr wrap="square" rtlCol="0">
            <a:spAutoFit/>
          </a:bodyPr>
          <a:lstStyle/>
          <a:p>
            <a:r>
              <a:rPr lang="en-GB" sz="2000" b="1">
                <a:latin typeface="Arial" panose="020B0604020202020204" pitchFamily="34" charset="0"/>
                <a:ea typeface="Tahoma" panose="020B0604030504040204" pitchFamily="34" charset="0"/>
                <a:cs typeface="Arial" panose="020B0604020202020204" pitchFamily="34" charset="0"/>
              </a:rPr>
              <a:t>Use the following headings and in a group record your ideas on the types of challenges/barriers schools may face in supporting Service children.</a:t>
            </a:r>
          </a:p>
          <a:p>
            <a:endParaRPr lang="en-GB" sz="2000" b="1">
              <a:latin typeface="Arial" panose="020B0604020202020204" pitchFamily="34" charset="0"/>
              <a:ea typeface="Tahoma" panose="020B0604030504040204" pitchFamily="34" charset="0"/>
              <a:cs typeface="Arial" panose="020B0604020202020204" pitchFamily="34" charset="0"/>
            </a:endParaRPr>
          </a:p>
          <a:p>
            <a:endParaRPr lang="en-GB" sz="2000" b="1">
              <a:latin typeface="Arial" panose="020B0604020202020204" pitchFamily="34" charset="0"/>
              <a:ea typeface="Tahoma" panose="020B0604030504040204" pitchFamily="34" charset="0"/>
              <a:cs typeface="Arial" panose="020B0604020202020204" pitchFamily="34" charset="0"/>
            </a:endParaRPr>
          </a:p>
          <a:p>
            <a:r>
              <a:rPr lang="en-GB" sz="2000" b="1">
                <a:latin typeface="Arial" panose="020B0604020202020204" pitchFamily="34" charset="0"/>
                <a:ea typeface="Tahoma" panose="020B0604030504040204" pitchFamily="34" charset="0"/>
                <a:cs typeface="Arial" panose="020B0604020202020204" pitchFamily="34" charset="0"/>
              </a:rPr>
              <a:t>	1. Family</a:t>
            </a:r>
          </a:p>
          <a:p>
            <a:endParaRPr lang="en-GB" sz="2000" b="1">
              <a:latin typeface="Arial" panose="020B0604020202020204" pitchFamily="34" charset="0"/>
              <a:ea typeface="Tahoma" panose="020B0604030504040204" pitchFamily="34" charset="0"/>
              <a:cs typeface="Arial" panose="020B0604020202020204" pitchFamily="34" charset="0"/>
            </a:endParaRPr>
          </a:p>
          <a:p>
            <a:endParaRPr lang="en-GB" sz="2000" b="1">
              <a:latin typeface="Arial" panose="020B0604020202020204" pitchFamily="34" charset="0"/>
              <a:ea typeface="Tahoma" panose="020B0604030504040204" pitchFamily="34" charset="0"/>
              <a:cs typeface="Arial" panose="020B0604020202020204" pitchFamily="34" charset="0"/>
            </a:endParaRPr>
          </a:p>
          <a:p>
            <a:r>
              <a:rPr lang="en-GB" sz="2000" b="1">
                <a:latin typeface="Arial" panose="020B0604020202020204" pitchFamily="34" charset="0"/>
                <a:ea typeface="Tahoma" panose="020B0604030504040204" pitchFamily="34" charset="0"/>
                <a:cs typeface="Arial" panose="020B0604020202020204" pitchFamily="34" charset="0"/>
              </a:rPr>
              <a:t>	2. Learning readiness</a:t>
            </a:r>
          </a:p>
          <a:p>
            <a:pPr marL="342900" indent="-342900">
              <a:buAutoNum type="arabicPeriod"/>
            </a:pPr>
            <a:endParaRPr lang="en-GB" sz="2000" b="1">
              <a:latin typeface="Arial" panose="020B0604020202020204" pitchFamily="34" charset="0"/>
              <a:ea typeface="Tahoma" panose="020B0604030504040204" pitchFamily="34" charset="0"/>
              <a:cs typeface="Arial" panose="020B0604020202020204" pitchFamily="34" charset="0"/>
            </a:endParaRPr>
          </a:p>
          <a:p>
            <a:pPr marL="342900" indent="-342900">
              <a:buAutoNum type="arabicPeriod"/>
            </a:pPr>
            <a:endParaRPr lang="en-GB" sz="2000" b="1">
              <a:latin typeface="Arial" panose="020B0604020202020204" pitchFamily="34" charset="0"/>
              <a:ea typeface="Tahoma" panose="020B0604030504040204" pitchFamily="34" charset="0"/>
              <a:cs typeface="Arial" panose="020B0604020202020204" pitchFamily="34" charset="0"/>
            </a:endParaRPr>
          </a:p>
          <a:p>
            <a:r>
              <a:rPr lang="en-GB" sz="2000" b="1">
                <a:latin typeface="Arial" panose="020B0604020202020204" pitchFamily="34" charset="0"/>
                <a:ea typeface="Tahoma" panose="020B0604030504040204" pitchFamily="34" charset="0"/>
                <a:cs typeface="Arial" panose="020B0604020202020204" pitchFamily="34" charset="0"/>
              </a:rPr>
              <a:t>	3. Progress and attainment</a:t>
            </a:r>
          </a:p>
          <a:p>
            <a:endParaRPr lang="en-GB" sz="2000" b="1">
              <a:latin typeface="Arial" panose="020B0604020202020204" pitchFamily="34" charset="0"/>
              <a:ea typeface="Tahoma" panose="020B060403050404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See the Service children’s experiences section of the new SSCE Cymru School Toolkit for ideas of what these challenges may include.</a:t>
            </a:r>
            <a:endParaRPr lang="en-GB" sz="2000">
              <a:latin typeface="Arial" panose="020B0604020202020204" pitchFamily="34" charset="0"/>
              <a:ea typeface="Tahoma" panose="020B060403050404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192AF49-F2FE-4F15-AA8F-5CD16A55506E}"/>
              </a:ext>
            </a:extLst>
          </p:cNvPr>
          <p:cNvSpPr txBox="1"/>
          <p:nvPr/>
        </p:nvSpPr>
        <p:spPr>
          <a:xfrm>
            <a:off x="860104" y="371302"/>
            <a:ext cx="10471791" cy="646331"/>
          </a:xfrm>
          <a:prstGeom prst="rect">
            <a:avLst/>
          </a:prstGeom>
          <a:noFill/>
        </p:spPr>
        <p:txBody>
          <a:bodyPr wrap="square" rtlCol="0">
            <a:spAutoFit/>
          </a:bodyPr>
          <a:lstStyle/>
          <a:p>
            <a:pPr algn="ctr"/>
            <a:r>
              <a:rPr lang="en-GB" sz="3600" b="1">
                <a:solidFill>
                  <a:schemeClr val="bg1"/>
                </a:solidFill>
                <a:latin typeface="Arial Rounded MT Bold" panose="020F0704030504030204" pitchFamily="34" charset="0"/>
                <a:ea typeface="Tahoma" panose="020B0604030504040204" pitchFamily="34" charset="0"/>
                <a:cs typeface="Tahoma" panose="020B0604030504040204" pitchFamily="34" charset="0"/>
              </a:rPr>
              <a:t>Group activity</a:t>
            </a:r>
          </a:p>
        </p:txBody>
      </p:sp>
    </p:spTree>
    <p:extLst>
      <p:ext uri="{BB962C8B-B14F-4D97-AF65-F5344CB8AC3E}">
        <p14:creationId xmlns:p14="http://schemas.microsoft.com/office/powerpoint/2010/main" val="12380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57166" y="233905"/>
            <a:ext cx="10868025"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26277" y="392440"/>
            <a:ext cx="10329805"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Education in Wales</a:t>
            </a:r>
          </a:p>
        </p:txBody>
      </p:sp>
      <p:sp>
        <p:nvSpPr>
          <p:cNvPr id="23" name="TextBox 22">
            <a:extLst>
              <a:ext uri="{FF2B5EF4-FFF2-40B4-BE49-F238E27FC236}">
                <a16:creationId xmlns:a16="http://schemas.microsoft.com/office/drawing/2014/main" id="{98ED269F-00A7-4F55-82C3-3B7C2B226752}"/>
              </a:ext>
            </a:extLst>
          </p:cNvPr>
          <p:cNvSpPr txBox="1"/>
          <p:nvPr/>
        </p:nvSpPr>
        <p:spPr>
          <a:xfrm>
            <a:off x="531755" y="1506379"/>
            <a:ext cx="11118850" cy="646331"/>
          </a:xfrm>
          <a:prstGeom prst="rect">
            <a:avLst/>
          </a:prstGeom>
          <a:noFill/>
        </p:spPr>
        <p:txBody>
          <a:bodyPr wrap="square" rtlCol="0">
            <a:spAutoFit/>
          </a:bodyPr>
          <a:lstStyle/>
          <a:p>
            <a:pPr algn="just"/>
            <a:r>
              <a:rPr lang="en-GB" b="1">
                <a:latin typeface="Arial" panose="020B0604020202020204" pitchFamily="34" charset="0"/>
                <a:cs typeface="Arial" panose="020B0604020202020204" pitchFamily="34" charset="0"/>
              </a:rPr>
              <a:t>The mobile nature of an Armed Forces families lifestyle means Service children are likely to attend a number of schools in different countries and regions.</a:t>
            </a:r>
          </a:p>
        </p:txBody>
      </p:sp>
      <p:sp>
        <p:nvSpPr>
          <p:cNvPr id="24" name="TextBox 23">
            <a:extLst>
              <a:ext uri="{FF2B5EF4-FFF2-40B4-BE49-F238E27FC236}">
                <a16:creationId xmlns:a16="http://schemas.microsoft.com/office/drawing/2014/main" id="{0800C177-4924-4446-841D-8712822F1995}"/>
              </a:ext>
            </a:extLst>
          </p:cNvPr>
          <p:cNvSpPr txBox="1"/>
          <p:nvPr/>
        </p:nvSpPr>
        <p:spPr>
          <a:xfrm>
            <a:off x="531755" y="2197240"/>
            <a:ext cx="5564245" cy="3139321"/>
          </a:xfrm>
          <a:prstGeom prst="rect">
            <a:avLst/>
          </a:prstGeom>
          <a:noFill/>
        </p:spPr>
        <p:txBody>
          <a:bodyPr wrap="square" rtlCol="0">
            <a:spAutoFit/>
          </a:bodyPr>
          <a:lstStyle/>
          <a:p>
            <a:r>
              <a:rPr lang="en-GB" b="1">
                <a:latin typeface="Arial" panose="020B0604020202020204" pitchFamily="34" charset="0"/>
                <a:ea typeface="Tahoma" panose="020B0604030504040204" pitchFamily="34" charset="0"/>
                <a:cs typeface="Arial" panose="020B0604020202020204" pitchFamily="34" charset="0"/>
              </a:rPr>
              <a:t>Ways this can affect their education may include:</a:t>
            </a:r>
          </a:p>
          <a:p>
            <a:endParaRPr lang="en-GB" b="1">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Learning Welsh for the first time</a:t>
            </a:r>
          </a:p>
          <a:p>
            <a:endParaRPr lang="en-GB">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Different types of schools across Wales</a:t>
            </a:r>
          </a:p>
          <a:p>
            <a:endParaRPr lang="en-GB">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Different curriculums in Wales, England, Scotland and Ireland</a:t>
            </a:r>
          </a:p>
          <a:p>
            <a:endParaRPr lang="en-GB">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MOD schools (schools based abroad for Service children) follow England’s curriculum</a:t>
            </a:r>
          </a:p>
        </p:txBody>
      </p:sp>
      <p:sp>
        <p:nvSpPr>
          <p:cNvPr id="25" name="TextBox 24">
            <a:extLst>
              <a:ext uri="{FF2B5EF4-FFF2-40B4-BE49-F238E27FC236}">
                <a16:creationId xmlns:a16="http://schemas.microsoft.com/office/drawing/2014/main" id="{07FE0F7F-3C16-4E76-A494-79BF9EA6A30B}"/>
              </a:ext>
            </a:extLst>
          </p:cNvPr>
          <p:cNvSpPr txBox="1"/>
          <p:nvPr/>
        </p:nvSpPr>
        <p:spPr>
          <a:xfrm>
            <a:off x="6608820" y="2751238"/>
            <a:ext cx="4916371" cy="2585323"/>
          </a:xfrm>
          <a:prstGeom prst="rect">
            <a:avLst/>
          </a:prstGeom>
          <a:noFill/>
        </p:spPr>
        <p:txBody>
          <a:bodyPr wrap="square" rtlCol="0">
            <a:spAutoFit/>
          </a:bodyPr>
          <a:lstStyle/>
          <a:p>
            <a:r>
              <a:rPr lang="en-GB">
                <a:solidFill>
                  <a:srgbClr val="000000"/>
                </a:solidFill>
                <a:latin typeface="Arial" panose="020B0604020202020204" pitchFamily="34" charset="0"/>
                <a:ea typeface="Tahoma" panose="020B0604030504040204" pitchFamily="34" charset="0"/>
                <a:cs typeface="Arial" panose="020B0604020202020204" pitchFamily="34" charset="0"/>
              </a:rPr>
              <a:t>Different exam boards and qualifications</a:t>
            </a:r>
          </a:p>
          <a:p>
            <a:endParaRPr lang="en-GB">
              <a:solidFill>
                <a:srgbClr val="000000"/>
              </a:solidFill>
              <a:latin typeface="Arial" panose="020B0604020202020204" pitchFamily="34" charset="0"/>
              <a:ea typeface="Tahoma" panose="020B0604030504040204" pitchFamily="34" charset="0"/>
              <a:cs typeface="Arial" panose="020B0604020202020204" pitchFamily="34" charset="0"/>
            </a:endParaRPr>
          </a:p>
          <a:p>
            <a:r>
              <a:rPr lang="en-GB">
                <a:solidFill>
                  <a:srgbClr val="000000"/>
                </a:solidFill>
                <a:latin typeface="Arial" panose="020B0604020202020204" pitchFamily="34" charset="0"/>
                <a:ea typeface="Tahoma" panose="020B0604030504040204" pitchFamily="34" charset="0"/>
                <a:cs typeface="Arial" panose="020B0604020202020204" pitchFamily="34" charset="0"/>
              </a:rPr>
              <a:t>Different inspectors e.g. Estyn in Wales and Ofsted in England</a:t>
            </a:r>
          </a:p>
          <a:p>
            <a:endParaRPr lang="en-GB">
              <a:solidFill>
                <a:srgbClr val="000000"/>
              </a:solidFill>
              <a:latin typeface="Arial" panose="020B0604020202020204" pitchFamily="34" charset="0"/>
              <a:ea typeface="Tahoma" panose="020B0604030504040204" pitchFamily="34" charset="0"/>
              <a:cs typeface="Arial" panose="020B0604020202020204" pitchFamily="34" charset="0"/>
            </a:endParaRPr>
          </a:p>
          <a:p>
            <a:r>
              <a:rPr lang="en-GB">
                <a:solidFill>
                  <a:srgbClr val="000000"/>
                </a:solidFill>
                <a:latin typeface="Arial" panose="020B0604020202020204" pitchFamily="34" charset="0"/>
                <a:ea typeface="Tahoma" panose="020B0604030504040204" pitchFamily="34" charset="0"/>
                <a:cs typeface="Arial" panose="020B0604020202020204" pitchFamily="34" charset="0"/>
              </a:rPr>
              <a:t>Different terminology and support structure e.g. ALN in Wales and SEN in England</a:t>
            </a:r>
          </a:p>
          <a:p>
            <a:endParaRPr lang="en-GB">
              <a:solidFill>
                <a:srgbClr val="000000"/>
              </a:solidFill>
              <a:latin typeface="Arial" panose="020B0604020202020204" pitchFamily="34" charset="0"/>
              <a:ea typeface="Tahoma" panose="020B0604030504040204" pitchFamily="34" charset="0"/>
              <a:cs typeface="Arial" panose="020B0604020202020204" pitchFamily="34" charset="0"/>
            </a:endParaRPr>
          </a:p>
          <a:p>
            <a:r>
              <a:rPr lang="en-GB">
                <a:solidFill>
                  <a:srgbClr val="000000"/>
                </a:solidFill>
                <a:latin typeface="Arial" panose="020B0604020202020204" pitchFamily="34" charset="0"/>
                <a:ea typeface="Tahoma" panose="020B0604030504040204" pitchFamily="34" charset="0"/>
                <a:cs typeface="Arial" panose="020B0604020202020204" pitchFamily="34" charset="0"/>
              </a:rPr>
              <a:t>Different school age grouping and terminology.</a:t>
            </a:r>
          </a:p>
        </p:txBody>
      </p:sp>
      <p:sp>
        <p:nvSpPr>
          <p:cNvPr id="26" name="Oval 25">
            <a:extLst>
              <a:ext uri="{FF2B5EF4-FFF2-40B4-BE49-F238E27FC236}">
                <a16:creationId xmlns:a16="http://schemas.microsoft.com/office/drawing/2014/main" id="{E501E2FC-9A25-4C3E-8A6B-CF92163B8150}"/>
              </a:ext>
            </a:extLst>
          </p:cNvPr>
          <p:cNvSpPr/>
          <p:nvPr/>
        </p:nvSpPr>
        <p:spPr>
          <a:xfrm>
            <a:off x="298335" y="338871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F2054259-2AF7-404B-8197-C25C092568CA}"/>
              </a:ext>
            </a:extLst>
          </p:cNvPr>
          <p:cNvSpPr/>
          <p:nvPr/>
        </p:nvSpPr>
        <p:spPr>
          <a:xfrm>
            <a:off x="298335" y="281919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0B02A15-832C-458C-A3C8-FBD2914D996A}"/>
              </a:ext>
            </a:extLst>
          </p:cNvPr>
          <p:cNvSpPr/>
          <p:nvPr/>
        </p:nvSpPr>
        <p:spPr>
          <a:xfrm>
            <a:off x="298335" y="3929600"/>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3CAC1A29-6D16-4D37-B41A-96C70863787D}"/>
              </a:ext>
            </a:extLst>
          </p:cNvPr>
          <p:cNvSpPr/>
          <p:nvPr/>
        </p:nvSpPr>
        <p:spPr>
          <a:xfrm>
            <a:off x="6343708" y="282578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39A193CA-E26C-4358-861F-1BD4402CE112}"/>
              </a:ext>
            </a:extLst>
          </p:cNvPr>
          <p:cNvSpPr/>
          <p:nvPr/>
        </p:nvSpPr>
        <p:spPr>
          <a:xfrm>
            <a:off x="307975" y="4752044"/>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D8E87C07-B3A1-4A82-BF3D-277CD8A5082E}"/>
              </a:ext>
            </a:extLst>
          </p:cNvPr>
          <p:cNvSpPr/>
          <p:nvPr/>
        </p:nvSpPr>
        <p:spPr>
          <a:xfrm>
            <a:off x="6358082" y="3361383"/>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20B3115D-97CB-421A-A6BC-6862B41509E1}"/>
              </a:ext>
            </a:extLst>
          </p:cNvPr>
          <p:cNvSpPr/>
          <p:nvPr/>
        </p:nvSpPr>
        <p:spPr>
          <a:xfrm>
            <a:off x="6355672" y="5029044"/>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8029D24E-43D8-49F9-92E9-94A680DF2F15}"/>
              </a:ext>
            </a:extLst>
          </p:cNvPr>
          <p:cNvSpPr/>
          <p:nvPr/>
        </p:nvSpPr>
        <p:spPr>
          <a:xfrm>
            <a:off x="6343708" y="4195213"/>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55B427A1-9440-4387-8F3C-B6F402F3F461}"/>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17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28902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TextBox 24">
            <a:extLst>
              <a:ext uri="{FF2B5EF4-FFF2-40B4-BE49-F238E27FC236}">
                <a16:creationId xmlns:a16="http://schemas.microsoft.com/office/drawing/2014/main" id="{6192AF49-F2FE-4F15-AA8F-5CD16A55506E}"/>
              </a:ext>
            </a:extLst>
          </p:cNvPr>
          <p:cNvSpPr txBox="1"/>
          <p:nvPr/>
        </p:nvSpPr>
        <p:spPr>
          <a:xfrm>
            <a:off x="860104" y="259122"/>
            <a:ext cx="10471791" cy="1200329"/>
          </a:xfrm>
          <a:prstGeom prst="rect">
            <a:avLst/>
          </a:prstGeom>
          <a:noFill/>
        </p:spPr>
        <p:txBody>
          <a:bodyPr wrap="square" rtlCol="0">
            <a:spAutoFit/>
          </a:bodyPr>
          <a:lstStyle/>
          <a:p>
            <a:pPr algn="ctr"/>
            <a:r>
              <a:rPr lang="en-GB" sz="3600" b="1">
                <a:solidFill>
                  <a:srgbClr val="FF0000"/>
                </a:solidFill>
                <a:latin typeface="Arial Rounded MT Bold" panose="020F0704030504030204" pitchFamily="34" charset="0"/>
                <a:ea typeface="Tahoma" panose="020B0604030504040204" pitchFamily="34" charset="0"/>
                <a:cs typeface="Tahoma" panose="020B0604030504040204" pitchFamily="34" charset="0"/>
              </a:rPr>
              <a:t>(enter school name)</a:t>
            </a:r>
            <a:r>
              <a:rPr lang="en-GB" sz="3600" b="1">
                <a:solidFill>
                  <a:schemeClr val="bg1"/>
                </a:solidFill>
                <a:latin typeface="Arial Rounded MT Bold" panose="020F0704030504030204" pitchFamily="34" charset="0"/>
                <a:ea typeface="Tahoma" panose="020B0604030504040204" pitchFamily="34" charset="0"/>
                <a:cs typeface="Tahoma" panose="020B0604030504040204" pitchFamily="34" charset="0"/>
              </a:rPr>
              <a:t>’s role in supporting Service children</a:t>
            </a:r>
          </a:p>
        </p:txBody>
      </p:sp>
      <p:sp>
        <p:nvSpPr>
          <p:cNvPr id="2" name="Rectangle 1">
            <a:extLst>
              <a:ext uri="{FF2B5EF4-FFF2-40B4-BE49-F238E27FC236}">
                <a16:creationId xmlns:a16="http://schemas.microsoft.com/office/drawing/2014/main" id="{BB870B0D-5583-4169-AD82-A084152CD3EE}"/>
              </a:ext>
            </a:extLst>
          </p:cNvPr>
          <p:cNvSpPr/>
          <p:nvPr/>
        </p:nvSpPr>
        <p:spPr>
          <a:xfrm>
            <a:off x="603250" y="1586937"/>
            <a:ext cx="10985500" cy="1200329"/>
          </a:xfrm>
          <a:prstGeom prst="rect">
            <a:avLst/>
          </a:prstGeom>
        </p:spPr>
        <p:txBody>
          <a:bodyPr wrap="square">
            <a:spAutoFit/>
          </a:bodyPr>
          <a:lstStyle/>
          <a:p>
            <a:pPr algn="just"/>
            <a:r>
              <a:rPr lang="en-GB">
                <a:solidFill>
                  <a:srgbClr val="000000"/>
                </a:solidFill>
                <a:latin typeface="Arial" panose="020B0604020202020204" pitchFamily="34" charset="0"/>
                <a:ea typeface="Tahoma" panose="020B0604030504040204" pitchFamily="34" charset="0"/>
                <a:cs typeface="Arial" panose="020B0604020202020204" pitchFamily="34" charset="0"/>
              </a:rPr>
              <a:t>We have a moral duty as a nation and as educators to ensure that the </a:t>
            </a:r>
            <a:r>
              <a:rPr lang="en-GB" b="1">
                <a:solidFill>
                  <a:srgbClr val="000000"/>
                </a:solidFill>
                <a:latin typeface="Arial" panose="020B0604020202020204" pitchFamily="34" charset="0"/>
                <a:ea typeface="Tahoma" panose="020B0604030504040204" pitchFamily="34" charset="0"/>
                <a:cs typeface="Arial" panose="020B0604020202020204" pitchFamily="34" charset="0"/>
              </a:rPr>
              <a:t>families </a:t>
            </a:r>
            <a:r>
              <a:rPr lang="en-GB">
                <a:solidFill>
                  <a:srgbClr val="000000"/>
                </a:solidFill>
                <a:latin typeface="Arial" panose="020B0604020202020204" pitchFamily="34" charset="0"/>
                <a:ea typeface="Tahoma" panose="020B0604030504040204" pitchFamily="34" charset="0"/>
                <a:cs typeface="Arial" panose="020B0604020202020204" pitchFamily="34" charset="0"/>
              </a:rPr>
              <a:t>of those serving are not negatively impacted because of their commitments to the Armed Forces. There are many positive aspects about being a member of an Armed Forces family, yet many Service children suffer significantly in their education.</a:t>
            </a:r>
          </a:p>
        </p:txBody>
      </p:sp>
      <p:sp>
        <p:nvSpPr>
          <p:cNvPr id="23" name="Rectangle: Rounded Corners 22">
            <a:extLst>
              <a:ext uri="{FF2B5EF4-FFF2-40B4-BE49-F238E27FC236}">
                <a16:creationId xmlns:a16="http://schemas.microsoft.com/office/drawing/2014/main" id="{5B9B4C40-8C8D-4CD3-A177-ACB2A026B698}"/>
              </a:ext>
            </a:extLst>
          </p:cNvPr>
          <p:cNvSpPr/>
          <p:nvPr/>
        </p:nvSpPr>
        <p:spPr>
          <a:xfrm>
            <a:off x="2775483" y="3073401"/>
            <a:ext cx="6641032" cy="9973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i="1">
                <a:latin typeface="Arial" panose="020B0604020202020204" pitchFamily="34" charset="0"/>
                <a:cs typeface="Arial" panose="020B0604020202020204" pitchFamily="34" charset="0"/>
              </a:rPr>
              <a:t>“Article 28: Your right to learn and go to school.”</a:t>
            </a:r>
          </a:p>
          <a:p>
            <a:pPr algn="ctr"/>
            <a:r>
              <a:rPr lang="en-GB" b="1">
                <a:latin typeface="Arial" panose="020B0604020202020204" pitchFamily="34" charset="0"/>
                <a:cs typeface="Arial" panose="020B0604020202020204" pitchFamily="34" charset="0"/>
              </a:rPr>
              <a:t>United Nations Convention on the Rights of the Child</a:t>
            </a:r>
          </a:p>
        </p:txBody>
      </p:sp>
      <p:sp>
        <p:nvSpPr>
          <p:cNvPr id="24" name="Rectangle: Rounded Corners 23">
            <a:extLst>
              <a:ext uri="{FF2B5EF4-FFF2-40B4-BE49-F238E27FC236}">
                <a16:creationId xmlns:a16="http://schemas.microsoft.com/office/drawing/2014/main" id="{88B31CE7-5D19-45A7-8C1B-60C812585031}"/>
              </a:ext>
            </a:extLst>
          </p:cNvPr>
          <p:cNvSpPr/>
          <p:nvPr/>
        </p:nvSpPr>
        <p:spPr>
          <a:xfrm>
            <a:off x="2086980" y="4363512"/>
            <a:ext cx="8018037"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i="1">
                <a:latin typeface="Arial" panose="020B0604020202020204" pitchFamily="34" charset="0"/>
                <a:cs typeface="Arial" panose="020B0604020202020204" pitchFamily="34" charset="0"/>
              </a:rPr>
              <a:t>“Article 29: Your right to become the best that you can be.”</a:t>
            </a:r>
          </a:p>
          <a:p>
            <a:pPr algn="ctr"/>
            <a:r>
              <a:rPr lang="en-GB" b="1">
                <a:latin typeface="Arial" panose="020B0604020202020204" pitchFamily="34" charset="0"/>
                <a:cs typeface="Arial" panose="020B0604020202020204" pitchFamily="34" charset="0"/>
              </a:rPr>
              <a:t>United Nations Convention on the Rights of the Child</a:t>
            </a:r>
          </a:p>
        </p:txBody>
      </p:sp>
      <p:sp>
        <p:nvSpPr>
          <p:cNvPr id="9" name="Oval 8">
            <a:extLst>
              <a:ext uri="{FF2B5EF4-FFF2-40B4-BE49-F238E27FC236}">
                <a16:creationId xmlns:a16="http://schemas.microsoft.com/office/drawing/2014/main" id="{8D701BA8-2875-4A86-9879-74A44678C7A6}"/>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35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4000">
              <a:latin typeface="Arial Rounded MT Bold" panose="020F070403050403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668641" y="2309932"/>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655566" y="3866872"/>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891533" y="3019883"/>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653408" y="287700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965821" y="208133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103241" y="3819247"/>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922266" y="3649702"/>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701033" y="3248483"/>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182991" y="2405182"/>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347463" y="2132107"/>
            <a:ext cx="10096508" cy="3077766"/>
          </a:xfrm>
          <a:prstGeom prst="rect">
            <a:avLst/>
          </a:prstGeom>
          <a:noFill/>
        </p:spPr>
        <p:txBody>
          <a:bodyPr wrap="square" rtlCol="0">
            <a:spAutoFit/>
          </a:bodyPr>
          <a:lstStyle/>
          <a:p>
            <a:pPr marL="342900" indent="-342900">
              <a:buAutoNum type="arabicPeriod"/>
            </a:pPr>
            <a:r>
              <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rPr>
              <a:t>In a group work through and discuss the </a:t>
            </a:r>
            <a:r>
              <a:rPr lang="en-GB" sz="2000" b="1" dirty="0">
                <a:latin typeface="Arial" panose="020B0604020202020204" pitchFamily="34" charset="0"/>
                <a:ea typeface="Tahoma" panose="020B0604030504040204" pitchFamily="34" charset="0"/>
                <a:cs typeface="Arial" panose="020B0604020202020204" pitchFamily="34" charset="0"/>
                <a:hlinkClick r:id="rId5"/>
              </a:rPr>
              <a:t>SSCE Cymru Tool </a:t>
            </a:r>
            <a:r>
              <a:rPr lang="en-GB" sz="2000" b="1" i="1" dirty="0">
                <a:latin typeface="Arial" panose="020B0604020202020204" pitchFamily="34" charset="0"/>
                <a:ea typeface="Tahoma" panose="020B0604030504040204" pitchFamily="34" charset="0"/>
                <a:cs typeface="Arial" panose="020B0604020202020204" pitchFamily="34" charset="0"/>
                <a:hlinkClick r:id="rId5"/>
              </a:rPr>
              <a:t>1. CHECKLIST: School actions and activities</a:t>
            </a:r>
            <a:endPar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endParaRPr>
          </a:p>
          <a:p>
            <a:pPr marL="342900" indent="-342900">
              <a:buAutoNum type="arabicPeriod"/>
            </a:pPr>
            <a:endPar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endParaRPr>
          </a:p>
          <a:p>
            <a:pPr marL="342900" indent="-342900">
              <a:buAutoNum type="arabicPeriod"/>
            </a:pPr>
            <a:r>
              <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rPr>
              <a:t>Indicate who, what, how and when for each of the activities</a:t>
            </a:r>
          </a:p>
          <a:p>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Which will form the basis for a school development/action plan</a:t>
            </a:r>
          </a:p>
          <a:p>
            <a:endParaRPr lang="en-GB" dirty="0">
              <a:solidFill>
                <a:srgbClr val="000000"/>
              </a:solidFill>
              <a:latin typeface="Arial" panose="020B0604020202020204" pitchFamily="34" charset="0"/>
              <a:ea typeface="Tahoma" panose="020B0604030504040204" pitchFamily="34" charset="0"/>
              <a:cs typeface="Arial" panose="020B0604020202020204" pitchFamily="34" charset="0"/>
            </a:endParaRPr>
          </a:p>
          <a:p>
            <a:r>
              <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rPr>
              <a:t>3. Add any additional actions the school could take</a:t>
            </a:r>
          </a:p>
          <a:p>
            <a:endPar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endParaRPr>
          </a:p>
          <a:p>
            <a:r>
              <a:rPr lang="en-GB" sz="2000" b="1" dirty="0">
                <a:solidFill>
                  <a:srgbClr val="000000"/>
                </a:solidFill>
                <a:latin typeface="Arial" panose="020B0604020202020204" pitchFamily="34" charset="0"/>
                <a:ea typeface="Tahoma" panose="020B0604030504040204" pitchFamily="34" charset="0"/>
                <a:cs typeface="Arial" panose="020B0604020202020204" pitchFamily="34" charset="0"/>
              </a:rPr>
              <a:t>4. Populate the next slide with some of the key items identified in the checklist.</a:t>
            </a:r>
          </a:p>
          <a:p>
            <a:endParaRPr lang="en-GB" dirty="0">
              <a:solidFill>
                <a:srgbClr val="000000"/>
              </a:solidFill>
              <a:latin typeface="Arial" panose="020B0604020202020204" pitchFamily="34" charset="0"/>
              <a:ea typeface="Tahoma" panose="020B060403050404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F557512-DD70-491E-B1AE-4DBA4B3AFD98}"/>
              </a:ext>
            </a:extLst>
          </p:cNvPr>
          <p:cNvSpPr txBox="1"/>
          <p:nvPr/>
        </p:nvSpPr>
        <p:spPr>
          <a:xfrm>
            <a:off x="868305" y="409802"/>
            <a:ext cx="10462266"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Action plan task</a:t>
            </a:r>
          </a:p>
        </p:txBody>
      </p:sp>
      <p:sp>
        <p:nvSpPr>
          <p:cNvPr id="25" name="TextBox 24">
            <a:extLst>
              <a:ext uri="{FF2B5EF4-FFF2-40B4-BE49-F238E27FC236}">
                <a16:creationId xmlns:a16="http://schemas.microsoft.com/office/drawing/2014/main" id="{CAE2D707-8993-4D8F-9F68-F0CD08C7D457}"/>
              </a:ext>
            </a:extLst>
          </p:cNvPr>
          <p:cNvSpPr txBox="1"/>
          <p:nvPr/>
        </p:nvSpPr>
        <p:spPr>
          <a:xfrm>
            <a:off x="601605" y="1523660"/>
            <a:ext cx="10985500" cy="400110"/>
          </a:xfrm>
          <a:prstGeom prst="rect">
            <a:avLst/>
          </a:prstGeom>
          <a:noFill/>
        </p:spPr>
        <p:txBody>
          <a:bodyPr wrap="square" rtlCol="0">
            <a:spAutoFit/>
          </a:bodyPr>
          <a:lstStyle/>
          <a:p>
            <a:r>
              <a:rPr lang="en-GB" sz="2000" b="1">
                <a:latin typeface="Arial" panose="020B0604020202020204" pitchFamily="34" charset="0"/>
                <a:ea typeface="Tahoma" panose="020B0604030504040204" pitchFamily="34" charset="0"/>
                <a:cs typeface="Arial" panose="020B0604020202020204" pitchFamily="34" charset="0"/>
              </a:rPr>
              <a:t>Consider what actions the school could take to avoid disadvantage for Service children.</a:t>
            </a:r>
          </a:p>
        </p:txBody>
      </p:sp>
      <p:sp>
        <p:nvSpPr>
          <p:cNvPr id="27" name="Oval 26">
            <a:extLst>
              <a:ext uri="{FF2B5EF4-FFF2-40B4-BE49-F238E27FC236}">
                <a16:creationId xmlns:a16="http://schemas.microsoft.com/office/drawing/2014/main" id="{321128DF-1664-4685-986C-9966D5FE61F8}"/>
              </a:ext>
            </a:extLst>
          </p:cNvPr>
          <p:cNvSpPr/>
          <p:nvPr/>
        </p:nvSpPr>
        <p:spPr>
          <a:xfrm>
            <a:off x="707383" y="4607802"/>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9D12D97-F1C4-4372-9846-02EFF6B7D183}"/>
              </a:ext>
            </a:extLst>
          </p:cNvPr>
          <p:cNvSpPr/>
          <p:nvPr/>
        </p:nvSpPr>
        <p:spPr>
          <a:xfrm>
            <a:off x="1004563" y="437920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23351802-CF88-4F42-829D-C0D245032EFD}"/>
              </a:ext>
            </a:extLst>
          </p:cNvPr>
          <p:cNvSpPr/>
          <p:nvPr/>
        </p:nvSpPr>
        <p:spPr>
          <a:xfrm>
            <a:off x="1221733" y="4703052"/>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85499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TextBox 24">
            <a:extLst>
              <a:ext uri="{FF2B5EF4-FFF2-40B4-BE49-F238E27FC236}">
                <a16:creationId xmlns:a16="http://schemas.microsoft.com/office/drawing/2014/main" id="{6192AF49-F2FE-4F15-AA8F-5CD16A55506E}"/>
              </a:ext>
            </a:extLst>
          </p:cNvPr>
          <p:cNvSpPr txBox="1"/>
          <p:nvPr/>
        </p:nvSpPr>
        <p:spPr>
          <a:xfrm>
            <a:off x="1374136" y="178684"/>
            <a:ext cx="9443727" cy="1200329"/>
          </a:xfrm>
          <a:prstGeom prst="rect">
            <a:avLst/>
          </a:prstGeom>
          <a:noFill/>
        </p:spPr>
        <p:txBody>
          <a:bodyPr wrap="square" rtlCol="0">
            <a:spAutoFit/>
          </a:bodyPr>
          <a:lstStyle/>
          <a:p>
            <a:pPr algn="ctr"/>
            <a:r>
              <a:rPr lang="en-GB" sz="3600" b="1">
                <a:solidFill>
                  <a:srgbClr val="FF0000"/>
                </a:solidFill>
                <a:latin typeface="Arial Rounded MT Bold" panose="020F0704030504030204" pitchFamily="34" charset="0"/>
                <a:ea typeface="Tahoma" panose="020B0604030504040204" pitchFamily="34" charset="0"/>
                <a:cs typeface="Tahoma" panose="020B0604030504040204" pitchFamily="34" charset="0"/>
              </a:rPr>
              <a:t>(enter school name)</a:t>
            </a:r>
            <a:r>
              <a:rPr lang="en-GB" sz="3600" b="1">
                <a:solidFill>
                  <a:schemeClr val="bg1"/>
                </a:solidFill>
                <a:latin typeface="Arial Rounded MT Bold" panose="020F0704030504030204" pitchFamily="34" charset="0"/>
                <a:ea typeface="Tahoma" panose="020B0604030504040204" pitchFamily="34" charset="0"/>
                <a:cs typeface="Tahoma" panose="020B0604030504040204" pitchFamily="34" charset="0"/>
              </a:rPr>
              <a:t>’s activities to support Service children</a:t>
            </a:r>
          </a:p>
        </p:txBody>
      </p:sp>
      <p:sp>
        <p:nvSpPr>
          <p:cNvPr id="24" name="Oval 23">
            <a:extLst>
              <a:ext uri="{FF2B5EF4-FFF2-40B4-BE49-F238E27FC236}">
                <a16:creationId xmlns:a16="http://schemas.microsoft.com/office/drawing/2014/main" id="{AD453BE2-1E12-473F-BED2-33169249DBAB}"/>
              </a:ext>
            </a:extLst>
          </p:cNvPr>
          <p:cNvSpPr/>
          <p:nvPr/>
        </p:nvSpPr>
        <p:spPr>
          <a:xfrm>
            <a:off x="882535" y="221806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A36FBD12-43C4-4F1E-9B97-725A507D94D8}"/>
              </a:ext>
            </a:extLst>
          </p:cNvPr>
          <p:cNvSpPr/>
          <p:nvPr/>
        </p:nvSpPr>
        <p:spPr>
          <a:xfrm>
            <a:off x="882535" y="164854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035C701D-BFB3-4F25-803B-4B9E779FA954}"/>
              </a:ext>
            </a:extLst>
          </p:cNvPr>
          <p:cNvSpPr/>
          <p:nvPr/>
        </p:nvSpPr>
        <p:spPr>
          <a:xfrm>
            <a:off x="882535" y="2758949"/>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F60F1905-4D29-4E88-AA9C-430C40E8A8F9}"/>
              </a:ext>
            </a:extLst>
          </p:cNvPr>
          <p:cNvSpPr/>
          <p:nvPr/>
        </p:nvSpPr>
        <p:spPr>
          <a:xfrm>
            <a:off x="882535" y="386935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95B96D19-9F79-4141-9356-0255E5E89E16}"/>
              </a:ext>
            </a:extLst>
          </p:cNvPr>
          <p:cNvSpPr/>
          <p:nvPr/>
        </p:nvSpPr>
        <p:spPr>
          <a:xfrm>
            <a:off x="882535" y="3299831"/>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F8C45347-F9BC-4C88-9BA0-C2A3783739F7}"/>
              </a:ext>
            </a:extLst>
          </p:cNvPr>
          <p:cNvSpPr/>
          <p:nvPr/>
        </p:nvSpPr>
        <p:spPr>
          <a:xfrm>
            <a:off x="882535" y="4410235"/>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694C6A8E-1D42-4EFB-A8BB-304132AF65BC}"/>
              </a:ext>
            </a:extLst>
          </p:cNvPr>
          <p:cNvSpPr/>
          <p:nvPr/>
        </p:nvSpPr>
        <p:spPr>
          <a:xfrm>
            <a:off x="882535" y="554072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96506F6E-CB60-4F54-A1FC-BCCB05D3B26B}"/>
              </a:ext>
            </a:extLst>
          </p:cNvPr>
          <p:cNvSpPr/>
          <p:nvPr/>
        </p:nvSpPr>
        <p:spPr>
          <a:xfrm>
            <a:off x="882535" y="497120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BD21507C-5DA2-40ED-858F-000674CE50C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8413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113326-A0D3-43F2-9903-1E83CEEAEAC3}"/>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TextBox 24">
            <a:extLst>
              <a:ext uri="{FF2B5EF4-FFF2-40B4-BE49-F238E27FC236}">
                <a16:creationId xmlns:a16="http://schemas.microsoft.com/office/drawing/2014/main" id="{6192AF49-F2FE-4F15-AA8F-5CD16A55506E}"/>
              </a:ext>
            </a:extLst>
          </p:cNvPr>
          <p:cNvSpPr txBox="1"/>
          <p:nvPr/>
        </p:nvSpPr>
        <p:spPr>
          <a:xfrm>
            <a:off x="934027" y="424920"/>
            <a:ext cx="10471791" cy="646331"/>
          </a:xfrm>
          <a:prstGeom prst="rect">
            <a:avLst/>
          </a:prstGeom>
          <a:noFill/>
        </p:spPr>
        <p:txBody>
          <a:bodyPr wrap="square" rtlCol="0">
            <a:spAutoFit/>
          </a:bodyPr>
          <a:lstStyle/>
          <a:p>
            <a:pPr algn="ct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Further support</a:t>
            </a:r>
          </a:p>
        </p:txBody>
      </p:sp>
      <p:sp>
        <p:nvSpPr>
          <p:cNvPr id="23" name="Rectangle: Rounded Corners 22">
            <a:extLst>
              <a:ext uri="{FF2B5EF4-FFF2-40B4-BE49-F238E27FC236}">
                <a16:creationId xmlns:a16="http://schemas.microsoft.com/office/drawing/2014/main" id="{4351946F-8812-48D6-99F3-1110A57DFD57}"/>
              </a:ext>
            </a:extLst>
          </p:cNvPr>
          <p:cNvSpPr/>
          <p:nvPr/>
        </p:nvSpPr>
        <p:spPr>
          <a:xfrm>
            <a:off x="7683500" y="1529408"/>
            <a:ext cx="4182744" cy="376765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n-GB" sz="2000" b="1">
                <a:effectLst/>
                <a:latin typeface="Arial" panose="020B0604020202020204" pitchFamily="34" charset="0"/>
                <a:ea typeface="Times New Roman" panose="02020603050405020304" pitchFamily="18" charset="0"/>
                <a:cs typeface="Times New Roman" panose="02020603050405020304" pitchFamily="18" charset="0"/>
              </a:rPr>
              <a:t>If someone in your family is or was in the Armed Forces and you would like to speak about it, see:</a:t>
            </a:r>
            <a:endParaRPr lang="en-GB" sz="1100">
              <a:effectLst/>
              <a:ea typeface="Calibri" panose="020F0502020204030204" pitchFamily="34" charset="0"/>
              <a:cs typeface="Times New Roman" panose="02020603050405020304" pitchFamily="18" charset="0"/>
            </a:endParaRPr>
          </a:p>
          <a:p>
            <a:pPr algn="ctr">
              <a:lnSpc>
                <a:spcPct val="107000"/>
              </a:lnSpc>
              <a:spcAft>
                <a:spcPts val="800"/>
              </a:spcAft>
            </a:pPr>
            <a:r>
              <a:rPr lang="en-GB" sz="2000" b="1" i="1">
                <a:latin typeface="Arial" panose="020B0604020202020204" pitchFamily="34" charset="0"/>
                <a:ea typeface="Times New Roman" panose="02020603050405020304" pitchFamily="18" charset="0"/>
                <a:cs typeface="Times New Roman" panose="02020603050405020304" pitchFamily="18" charset="0"/>
              </a:rPr>
              <a:t>Name </a:t>
            </a:r>
            <a:r>
              <a:rPr lang="en-GB" sz="2000" b="1" i="1">
                <a:solidFill>
                  <a:srgbClr val="FF0000"/>
                </a:solidFill>
                <a:latin typeface="Arial" panose="020B0604020202020204" pitchFamily="34" charset="0"/>
                <a:ea typeface="Times New Roman" panose="02020603050405020304" pitchFamily="18" charset="0"/>
                <a:cs typeface="Times New Roman" panose="02020603050405020304" pitchFamily="18" charset="0"/>
              </a:rPr>
              <a:t>(enter name)</a:t>
            </a:r>
            <a:endParaRPr lang="en-GB" sz="1100">
              <a:solidFill>
                <a:srgbClr val="FF0000"/>
              </a:solidFill>
              <a:ea typeface="Calibri" panose="020F0502020204030204" pitchFamily="34" charset="0"/>
              <a:cs typeface="Times New Roman" panose="02020603050405020304" pitchFamily="18" charset="0"/>
            </a:endParaRPr>
          </a:p>
          <a:p>
            <a:pPr algn="ctr">
              <a:lnSpc>
                <a:spcPct val="107000"/>
              </a:lnSpc>
              <a:spcAft>
                <a:spcPts val="800"/>
              </a:spcAft>
            </a:pPr>
            <a:r>
              <a:rPr lang="en-GB" sz="2000" b="1" i="1">
                <a:latin typeface="Arial" panose="020B0604020202020204" pitchFamily="34" charset="0"/>
                <a:ea typeface="Times New Roman" panose="02020603050405020304" pitchFamily="18" charset="0"/>
                <a:cs typeface="Times New Roman" panose="02020603050405020304" pitchFamily="18" charset="0"/>
              </a:rPr>
              <a:t>Job title </a:t>
            </a:r>
            <a:r>
              <a:rPr lang="en-GB" sz="2000" b="1" i="1">
                <a:solidFill>
                  <a:srgbClr val="FF0000"/>
                </a:solidFill>
                <a:latin typeface="Arial" panose="020B0604020202020204" pitchFamily="34" charset="0"/>
                <a:ea typeface="Times New Roman" panose="02020603050405020304" pitchFamily="18" charset="0"/>
                <a:cs typeface="Times New Roman" panose="02020603050405020304" pitchFamily="18" charset="0"/>
              </a:rPr>
              <a:t>(enter job title)</a:t>
            </a:r>
            <a:endParaRPr lang="en-GB" sz="1100">
              <a:solidFill>
                <a:srgbClr val="FF0000"/>
              </a:solidFill>
              <a:ea typeface="Calibri" panose="020F0502020204030204" pitchFamily="34" charset="0"/>
              <a:cs typeface="Times New Roman" panose="02020603050405020304" pitchFamily="18" charset="0"/>
            </a:endParaRPr>
          </a:p>
          <a:p>
            <a:pPr algn="ctr">
              <a:lnSpc>
                <a:spcPct val="107000"/>
              </a:lnSpc>
              <a:spcAft>
                <a:spcPts val="800"/>
              </a:spcAft>
            </a:pPr>
            <a:r>
              <a:rPr lang="en-GB" sz="2000" b="1" i="1">
                <a:latin typeface="Arial" panose="020B0604020202020204" pitchFamily="34" charset="0"/>
                <a:ea typeface="Times New Roman" panose="02020603050405020304" pitchFamily="18" charset="0"/>
                <a:cs typeface="Times New Roman" panose="02020603050405020304" pitchFamily="18" charset="0"/>
              </a:rPr>
              <a:t>Location </a:t>
            </a:r>
            <a:r>
              <a:rPr lang="en-GB" sz="2000" b="1" i="1">
                <a:solidFill>
                  <a:srgbClr val="FF0000"/>
                </a:solidFill>
                <a:latin typeface="Arial" panose="020B0604020202020204" pitchFamily="34" charset="0"/>
                <a:ea typeface="Times New Roman" panose="02020603050405020304" pitchFamily="18" charset="0"/>
                <a:cs typeface="Times New Roman" panose="02020603050405020304" pitchFamily="18" charset="0"/>
              </a:rPr>
              <a:t>(enter their location in the school)</a:t>
            </a:r>
            <a:endParaRPr lang="en-GB" sz="1100">
              <a:solidFill>
                <a:srgbClr val="FF0000"/>
              </a:solidFill>
              <a:ea typeface="Calibri" panose="020F0502020204030204" pitchFamily="34" charset="0"/>
              <a:cs typeface="Times New Roman" panose="02020603050405020304" pitchFamily="18" charset="0"/>
            </a:endParaRPr>
          </a:p>
        </p:txBody>
      </p:sp>
      <p:pic>
        <p:nvPicPr>
          <p:cNvPr id="24" name="Picture 23" descr="A close up of a logo&#10;&#10;Description automatically generated">
            <a:extLst>
              <a:ext uri="{FF2B5EF4-FFF2-40B4-BE49-F238E27FC236}">
                <a16:creationId xmlns:a16="http://schemas.microsoft.com/office/drawing/2014/main" id="{79B893D1-7971-4C7F-865B-5EDCA17C4A4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25600" y="1664638"/>
            <a:ext cx="4182745" cy="811530"/>
          </a:xfrm>
          <a:prstGeom prst="rect">
            <a:avLst/>
          </a:prstGeom>
        </p:spPr>
      </p:pic>
      <p:sp>
        <p:nvSpPr>
          <p:cNvPr id="26" name="Rectangle: Rounded Corners 25">
            <a:extLst>
              <a:ext uri="{FF2B5EF4-FFF2-40B4-BE49-F238E27FC236}">
                <a16:creationId xmlns:a16="http://schemas.microsoft.com/office/drawing/2014/main" id="{26828F80-0710-4288-8932-1EEC39921270}"/>
              </a:ext>
            </a:extLst>
          </p:cNvPr>
          <p:cNvSpPr/>
          <p:nvPr/>
        </p:nvSpPr>
        <p:spPr>
          <a:xfrm>
            <a:off x="325756" y="2761793"/>
            <a:ext cx="7080251" cy="386601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57200">
              <a:lnSpc>
                <a:spcPct val="107000"/>
              </a:lnSpc>
              <a:spcAft>
                <a:spcPts val="1000"/>
              </a:spcAft>
            </a:pP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 is lots of useful information on the Service children section of the SSCE Cymru website, including:</a:t>
            </a:r>
            <a:endParaRPr lang="en-GB"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000"/>
              </a:spcAft>
              <a:buFont typeface="Symbol" panose="05050102010706020507" pitchFamily="18" charset="2"/>
              <a:buChar char=""/>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Films of Service children talking about their experiences</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000"/>
              </a:spcAft>
              <a:buFont typeface="Symbol" panose="05050102010706020507" pitchFamily="18" charset="2"/>
              <a:buChar char=""/>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Information about living in Wales</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000"/>
              </a:spcAft>
              <a:buFont typeface="Symbol" panose="05050102010706020507" pitchFamily="18" charset="2"/>
              <a:buChar char=""/>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Advice on learning Welsh</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000"/>
              </a:spcAft>
              <a:buFont typeface="Symbol" panose="05050102010706020507" pitchFamily="18" charset="2"/>
              <a:buChar char=""/>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Suggested resources</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000"/>
              </a:spcAft>
              <a:buFont typeface="Symbol" panose="05050102010706020507" pitchFamily="18" charset="2"/>
              <a:buChar char=""/>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Details of where to access support and advice.</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1000"/>
              </a:spcAft>
            </a:pPr>
            <a:r>
              <a:rPr lang="en-GB"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WWW.SSCECymru.co.u</a:t>
            </a:r>
            <a:r>
              <a:rPr lang="en-GB"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k </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Oval 8">
            <a:extLst>
              <a:ext uri="{FF2B5EF4-FFF2-40B4-BE49-F238E27FC236}">
                <a16:creationId xmlns:a16="http://schemas.microsoft.com/office/drawing/2014/main" id="{832DBA26-6C70-4B67-ADBD-F8BB4791C4F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518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38986" y="397022"/>
            <a:ext cx="10483063"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Definition of a “Service child”</a:t>
            </a:r>
            <a:endParaRPr lang="en-GB" sz="440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33ADC1D9-F2E1-480A-8C97-5948A81B3847}"/>
              </a:ext>
            </a:extLst>
          </p:cNvPr>
          <p:cNvSpPr txBox="1"/>
          <p:nvPr/>
        </p:nvSpPr>
        <p:spPr>
          <a:xfrm>
            <a:off x="1762056" y="1896330"/>
            <a:ext cx="9147244" cy="1200329"/>
          </a:xfrm>
          <a:prstGeom prst="rect">
            <a:avLst/>
          </a:prstGeom>
          <a:noFill/>
        </p:spPr>
        <p:txBody>
          <a:bodyPr wrap="square" rtlCol="0">
            <a:spAutoFit/>
          </a:bodyPr>
          <a:lstStyle/>
          <a:p>
            <a:pPr lvl="0" eaLnBrk="0" fontAlgn="base" hangingPunct="0">
              <a:spcBef>
                <a:spcPct val="0"/>
              </a:spcBef>
              <a:spcAft>
                <a:spcPct val="0"/>
              </a:spcAft>
            </a:pPr>
            <a:r>
              <a:rPr lang="en-GB" altLang="en-US" sz="2400" dirty="0">
                <a:latin typeface="Arial" panose="020B0604020202020204" pitchFamily="34" charset="0"/>
                <a:ea typeface="Calibri" panose="020F0502020204030204" pitchFamily="34" charset="0"/>
              </a:rPr>
              <a:t>A person whose parent, or primary carer, serves in the regular armed forces, or as a reservist, or has done at any point during the first 25 years of that person’s life.</a:t>
            </a:r>
            <a:endParaRPr lang="en-GB" altLang="en-US" sz="4000" dirty="0">
              <a:latin typeface="Arial" panose="020B060402020202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1101050" y="218809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398230" y="195949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615400" y="228334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908575CC-B6AB-4FD3-9EC5-B878386CC11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43C2C19-6001-4638-AD6E-1D19482F4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056" y="2322440"/>
            <a:ext cx="2616438" cy="25653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a:extLst>
              <a:ext uri="{FF2B5EF4-FFF2-40B4-BE49-F238E27FC236}">
                <a16:creationId xmlns:a16="http://schemas.microsoft.com/office/drawing/2014/main" id="{04C7B003-684B-41A4-90A6-2E91C231D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96" y="2372903"/>
            <a:ext cx="2616438" cy="25234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a:extLst>
              <a:ext uri="{FF2B5EF4-FFF2-40B4-BE49-F238E27FC236}">
                <a16:creationId xmlns:a16="http://schemas.microsoft.com/office/drawing/2014/main" id="{CA092DC1-FEA4-4BA9-AB1F-9F153623B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064" y="2342961"/>
            <a:ext cx="2681722" cy="2553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6">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445533"/>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603250" y="472436"/>
            <a:ext cx="10718799" cy="923330"/>
          </a:xfrm>
          <a:prstGeom prst="rect">
            <a:avLst/>
          </a:prstGeom>
          <a:noFill/>
        </p:spPr>
        <p:txBody>
          <a:bodyPr wrap="square" rtlCol="0">
            <a:spAutoFit/>
          </a:bodyPr>
          <a:lstStyle/>
          <a:p>
            <a:pPr algn="ctr"/>
            <a:r>
              <a:rPr lang="en-GB" sz="5400" b="1">
                <a:solidFill>
                  <a:schemeClr val="bg1"/>
                </a:solidFill>
                <a:latin typeface="Tahoma" panose="020B0604030504040204" pitchFamily="34" charset="0"/>
                <a:ea typeface="Tahoma" panose="020B0604030504040204" pitchFamily="34" charset="0"/>
                <a:cs typeface="Tahoma" panose="020B0604030504040204" pitchFamily="34" charset="0"/>
              </a:rPr>
              <a:t>Questions?</a:t>
            </a:r>
          </a:p>
        </p:txBody>
      </p:sp>
      <p:sp>
        <p:nvSpPr>
          <p:cNvPr id="15" name="Oval 14">
            <a:extLst>
              <a:ext uri="{FF2B5EF4-FFF2-40B4-BE49-F238E27FC236}">
                <a16:creationId xmlns:a16="http://schemas.microsoft.com/office/drawing/2014/main" id="{EF6585E5-EFE8-4563-AE39-39E65E9FF299}"/>
              </a:ext>
            </a:extLst>
          </p:cNvPr>
          <p:cNvSpPr/>
          <p:nvPr/>
        </p:nvSpPr>
        <p:spPr>
          <a:xfrm>
            <a:off x="8921294" y="3888990"/>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5E5318FC-DB74-497C-B610-62DEA29DCC4E}"/>
              </a:ext>
            </a:extLst>
          </p:cNvPr>
          <p:cNvSpPr/>
          <p:nvPr/>
        </p:nvSpPr>
        <p:spPr>
          <a:xfrm>
            <a:off x="2191144" y="4192076"/>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F1DD4293-BC4F-49B3-A050-DB553341FF24}"/>
              </a:ext>
            </a:extLst>
          </p:cNvPr>
          <p:cNvSpPr/>
          <p:nvPr/>
        </p:nvSpPr>
        <p:spPr>
          <a:xfrm>
            <a:off x="4560873" y="2283827"/>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030C58E-9F1D-4785-A25F-F247206043B5}"/>
              </a:ext>
            </a:extLst>
          </p:cNvPr>
          <p:cNvSpPr/>
          <p:nvPr/>
        </p:nvSpPr>
        <p:spPr>
          <a:xfrm>
            <a:off x="6457618" y="4110974"/>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EB288C36-42E2-4A23-AFF8-AC1100A318F0}"/>
              </a:ext>
            </a:extLst>
          </p:cNvPr>
          <p:cNvSpPr/>
          <p:nvPr/>
        </p:nvSpPr>
        <p:spPr>
          <a:xfrm>
            <a:off x="7238512" y="2465537"/>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1078511B-4001-458D-AFD6-99F13D8DEE28}"/>
              </a:ext>
            </a:extLst>
          </p:cNvPr>
          <p:cNvSpPr/>
          <p:nvPr/>
        </p:nvSpPr>
        <p:spPr>
          <a:xfrm>
            <a:off x="1861145" y="3968531"/>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3F791093-2E16-4CE1-87C6-88983AB40791}"/>
              </a:ext>
            </a:extLst>
          </p:cNvPr>
          <p:cNvSpPr/>
          <p:nvPr/>
        </p:nvSpPr>
        <p:spPr>
          <a:xfrm>
            <a:off x="3824870" y="2465537"/>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FCBB760F-E66D-4349-93EB-2130C7A40F62}"/>
              </a:ext>
            </a:extLst>
          </p:cNvPr>
          <p:cNvSpPr/>
          <p:nvPr/>
        </p:nvSpPr>
        <p:spPr>
          <a:xfrm>
            <a:off x="6273266" y="4414481"/>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4DEE074-DF26-4E23-A351-E748277A7812}"/>
              </a:ext>
            </a:extLst>
          </p:cNvPr>
          <p:cNvSpPr/>
          <p:nvPr/>
        </p:nvSpPr>
        <p:spPr>
          <a:xfrm>
            <a:off x="9274544" y="3605133"/>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FEB063E0-B7B5-437D-86C3-3C9D20E78480}"/>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894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4000">
              <a:latin typeface="Arial Rounded MT Bold" panose="020F070403050403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1240141" y="2234259"/>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1457311" y="5577332"/>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1478006" y="4556605"/>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1239881" y="4413730"/>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537321" y="200565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196529" y="572617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1321594" y="5566156"/>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1287506" y="4785205"/>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754491" y="2329509"/>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906631" y="1576623"/>
            <a:ext cx="10096508" cy="4970591"/>
          </a:xfrm>
          <a:prstGeom prst="rect">
            <a:avLst/>
          </a:prstGeom>
          <a:noFill/>
        </p:spPr>
        <p:txBody>
          <a:bodyPr wrap="square" rtlCol="0">
            <a:spAutoFit/>
          </a:bodyPr>
          <a:lstStyle/>
          <a:p>
            <a:r>
              <a:rPr lang="en-GB" sz="2000" b="1" dirty="0">
                <a:latin typeface="Arial" panose="020B0604020202020204" pitchFamily="34" charset="0"/>
                <a:ea typeface="Tahoma" panose="020B0604030504040204" pitchFamily="34" charset="0"/>
                <a:cs typeface="Arial" panose="020B0604020202020204" pitchFamily="34" charset="0"/>
              </a:rPr>
              <a:t>Identify what knowledge and awareness the group already has.</a:t>
            </a:r>
          </a:p>
          <a:p>
            <a:endParaRPr lang="en-GB" sz="2000" b="1" dirty="0">
              <a:latin typeface="Arial" panose="020B0604020202020204" pitchFamily="34" charset="0"/>
              <a:ea typeface="Tahoma" panose="020B0604030504040204" pitchFamily="34" charset="0"/>
              <a:cs typeface="Arial" panose="020B0604020202020204" pitchFamily="34" charset="0"/>
            </a:endParaRPr>
          </a:p>
          <a:p>
            <a:r>
              <a:rPr lang="en-GB" sz="2000" b="1" dirty="0">
                <a:latin typeface="Arial" panose="020B0604020202020204" pitchFamily="34" charset="0"/>
                <a:ea typeface="Tahoma" panose="020B0604030504040204" pitchFamily="34" charset="0"/>
                <a:cs typeface="Arial" panose="020B0604020202020204" pitchFamily="34" charset="0"/>
              </a:rPr>
              <a:t>1. Identify those that are part of the Armed Forces community? </a:t>
            </a:r>
            <a:endParaRPr lang="en-GB" sz="2000" dirty="0">
              <a:latin typeface="Arial" panose="020B0604020202020204" pitchFamily="34" charset="0"/>
              <a:ea typeface="Tahoma" panose="020B0604030504040204" pitchFamily="34" charset="0"/>
              <a:cs typeface="Arial" panose="020B0604020202020204" pitchFamily="34" charset="0"/>
            </a:endParaRPr>
          </a:p>
          <a:p>
            <a:pPr lvl="0"/>
            <a:r>
              <a:rPr lang="en-GB" dirty="0">
                <a:latin typeface="Arial" panose="020B0604020202020204" pitchFamily="34" charset="0"/>
                <a:ea typeface="Tahoma" panose="020B0604030504040204" pitchFamily="34" charset="0"/>
                <a:cs typeface="Arial" panose="020B0604020202020204" pitchFamily="34" charset="0"/>
              </a:rPr>
              <a:t>Are/were you a Service child?</a:t>
            </a:r>
          </a:p>
          <a:p>
            <a:pPr lvl="0"/>
            <a:r>
              <a:rPr lang="en-GB" dirty="0">
                <a:latin typeface="Arial" panose="020B0604020202020204" pitchFamily="34" charset="0"/>
                <a:ea typeface="Tahoma" panose="020B0604030504040204" pitchFamily="34" charset="0"/>
                <a:cs typeface="Arial" panose="020B0604020202020204" pitchFamily="34" charset="0"/>
              </a:rPr>
              <a:t>Are you a veteran/ex-Service personnel?</a:t>
            </a:r>
          </a:p>
          <a:p>
            <a:pPr lvl="0"/>
            <a:r>
              <a:rPr lang="en-GB" dirty="0">
                <a:latin typeface="Arial" panose="020B0604020202020204" pitchFamily="34" charset="0"/>
                <a:ea typeface="Tahoma" panose="020B0604030504040204" pitchFamily="34" charset="0"/>
                <a:cs typeface="Arial" panose="020B0604020202020204" pitchFamily="34" charset="0"/>
              </a:rPr>
              <a:t>Are you a Reservist?</a:t>
            </a:r>
          </a:p>
          <a:p>
            <a:pPr lvl="0"/>
            <a:r>
              <a:rPr lang="en-GB">
                <a:latin typeface="Arial" panose="020B0604020202020204" pitchFamily="34" charset="0"/>
                <a:ea typeface="Tahoma" panose="020B0604030504040204" pitchFamily="34" charset="0"/>
                <a:cs typeface="Arial" panose="020B0604020202020204" pitchFamily="34" charset="0"/>
              </a:rPr>
              <a:t>Is your spouse/partner in the Armed Forces?</a:t>
            </a:r>
          </a:p>
          <a:p>
            <a:pPr lvl="0"/>
            <a:r>
              <a:rPr lang="en-GB" dirty="0">
                <a:latin typeface="Arial" panose="020B0604020202020204" pitchFamily="34" charset="0"/>
                <a:ea typeface="Tahoma" panose="020B0604030504040204" pitchFamily="34" charset="0"/>
                <a:cs typeface="Arial" panose="020B0604020202020204" pitchFamily="34" charset="0"/>
              </a:rPr>
              <a:t>Is/was a member of your family in the Armed Forces?</a:t>
            </a:r>
          </a:p>
          <a:p>
            <a:pPr lvl="0"/>
            <a:r>
              <a:rPr lang="en-GB" dirty="0">
                <a:latin typeface="Arial" panose="020B0604020202020204" pitchFamily="34" charset="0"/>
                <a:ea typeface="Tahoma" panose="020B0604030504040204" pitchFamily="34" charset="0"/>
                <a:cs typeface="Arial" panose="020B0604020202020204" pitchFamily="34" charset="0"/>
              </a:rPr>
              <a:t>Do you work with or have an involvement in supporting Service children?</a:t>
            </a:r>
          </a:p>
          <a:p>
            <a:endParaRPr lang="en-GB" sz="2000" b="1" dirty="0">
              <a:latin typeface="Arial" panose="020B0604020202020204" pitchFamily="34" charset="0"/>
              <a:ea typeface="Tahoma" panose="020B0604030504040204" pitchFamily="34" charset="0"/>
              <a:cs typeface="Arial" panose="020B0604020202020204" pitchFamily="34" charset="0"/>
            </a:endParaRPr>
          </a:p>
          <a:p>
            <a:r>
              <a:rPr lang="en-GB" sz="2000" b="1" dirty="0">
                <a:latin typeface="Arial" panose="020B0604020202020204" pitchFamily="34" charset="0"/>
                <a:ea typeface="Tahoma" panose="020B0604030504040204" pitchFamily="34" charset="0"/>
                <a:cs typeface="Arial" panose="020B0604020202020204" pitchFamily="34" charset="0"/>
              </a:rPr>
              <a:t>2. In groups of 3/4</a:t>
            </a:r>
            <a:endParaRPr lang="en-GB" sz="2000" dirty="0">
              <a:latin typeface="Arial" panose="020B0604020202020204" pitchFamily="34" charset="0"/>
              <a:ea typeface="Tahoma" panose="020B0604030504040204" pitchFamily="34" charset="0"/>
              <a:cs typeface="Arial" panose="020B0604020202020204" pitchFamily="34" charset="0"/>
            </a:endParaRPr>
          </a:p>
          <a:p>
            <a:r>
              <a:rPr lang="en-GB" dirty="0">
                <a:latin typeface="Arial" panose="020B0604020202020204" pitchFamily="34" charset="0"/>
                <a:ea typeface="Tahoma" panose="020B0604030504040204" pitchFamily="34" charset="0"/>
                <a:cs typeface="Arial" panose="020B0604020202020204" pitchFamily="34" charset="0"/>
              </a:rPr>
              <a:t>Discuss and record on large sheets what your group already knows about Service families and children and the experiences/challenges they may have (5 minutes).</a:t>
            </a:r>
          </a:p>
          <a:p>
            <a:endParaRPr lang="en-GB" b="1" dirty="0">
              <a:latin typeface="Arial" panose="020B0604020202020204" pitchFamily="34" charset="0"/>
              <a:ea typeface="Tahoma" panose="020B0604030504040204" pitchFamily="34" charset="0"/>
              <a:cs typeface="Arial" panose="020B0604020202020204" pitchFamily="34" charset="0"/>
            </a:endParaRPr>
          </a:p>
          <a:p>
            <a:r>
              <a:rPr lang="en-GB" sz="2000" b="1" dirty="0">
                <a:latin typeface="Arial" panose="020B0604020202020204" pitchFamily="34" charset="0"/>
                <a:ea typeface="Tahoma" panose="020B0604030504040204" pitchFamily="34" charset="0"/>
                <a:cs typeface="Arial" panose="020B0604020202020204" pitchFamily="34" charset="0"/>
              </a:rPr>
              <a:t>3. Whole group feedback</a:t>
            </a:r>
            <a:endParaRPr lang="en-GB" sz="2000" dirty="0">
              <a:latin typeface="Arial" panose="020B0604020202020204" pitchFamily="34" charset="0"/>
              <a:ea typeface="Tahoma" panose="020B0604030504040204" pitchFamily="34" charset="0"/>
              <a:cs typeface="Arial" panose="020B0604020202020204" pitchFamily="34" charset="0"/>
            </a:endParaRPr>
          </a:p>
          <a:p>
            <a:r>
              <a:rPr lang="en-GB" dirty="0">
                <a:latin typeface="Arial" panose="020B0604020202020204" pitchFamily="34" charset="0"/>
                <a:ea typeface="Tahoma" panose="020B0604030504040204" pitchFamily="34" charset="0"/>
                <a:cs typeface="Arial" panose="020B0604020202020204" pitchFamily="34" charset="0"/>
              </a:rPr>
              <a:t>Each group to share one of their key discussion items with the larger group.</a:t>
            </a:r>
            <a:endParaRPr lang="en-GB"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endParaRPr lang="en-GB" sz="1700"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6F557512-DD70-491E-B1AE-4DBA4B3AFD98}"/>
              </a:ext>
            </a:extLst>
          </p:cNvPr>
          <p:cNvSpPr txBox="1"/>
          <p:nvPr/>
        </p:nvSpPr>
        <p:spPr>
          <a:xfrm>
            <a:off x="868305" y="409802"/>
            <a:ext cx="10462266"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Discussion task</a:t>
            </a:r>
          </a:p>
        </p:txBody>
      </p:sp>
    </p:spTree>
    <p:extLst>
      <p:ext uri="{BB962C8B-B14F-4D97-AF65-F5344CB8AC3E}">
        <p14:creationId xmlns:p14="http://schemas.microsoft.com/office/powerpoint/2010/main" val="276064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5">
            <a:extLst>
              <a:ext uri="{28A0092B-C50C-407E-A947-70E740481C1C}">
                <a14:useLocalDpi xmlns:a14="http://schemas.microsoft.com/office/drawing/2010/main" val="0"/>
              </a:ext>
            </a:extLst>
          </a:blip>
          <a:srcRect r="51977"/>
          <a:stretch/>
        </p:blipFill>
        <p:spPr>
          <a:xfrm>
            <a:off x="188861" y="6016106"/>
            <a:ext cx="1373239" cy="668857"/>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59782" y="410881"/>
            <a:ext cx="10462266"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Service children experiences film</a:t>
            </a:r>
          </a:p>
        </p:txBody>
      </p:sp>
      <p:sp>
        <p:nvSpPr>
          <p:cNvPr id="2" name="Rectangle 1">
            <a:extLst>
              <a:ext uri="{FF2B5EF4-FFF2-40B4-BE49-F238E27FC236}">
                <a16:creationId xmlns:a16="http://schemas.microsoft.com/office/drawing/2014/main" id="{A56F8CF4-4734-4BE6-8E88-4083180BCE14}"/>
              </a:ext>
            </a:extLst>
          </p:cNvPr>
          <p:cNvSpPr/>
          <p:nvPr/>
        </p:nvSpPr>
        <p:spPr>
          <a:xfrm>
            <a:off x="4485347" y="6461142"/>
            <a:ext cx="3211135" cy="369332"/>
          </a:xfrm>
          <a:prstGeom prst="rect">
            <a:avLst/>
          </a:prstGeom>
        </p:spPr>
        <p:txBody>
          <a:bodyPr wrap="none">
            <a:spAutoFit/>
          </a:bodyPr>
          <a:lstStyle/>
          <a:p>
            <a:r>
              <a:rPr lang="en-GB">
                <a:solidFill>
                  <a:srgbClr val="0088CC"/>
                </a:solidFill>
                <a:latin typeface="Helvetica Neue"/>
                <a:hlinkClick r:id="rId7"/>
              </a:rPr>
              <a:t>https://vimeo.com/359754759</a:t>
            </a:r>
            <a:endParaRPr lang="en-GB"/>
          </a:p>
        </p:txBody>
      </p:sp>
      <p:sp>
        <p:nvSpPr>
          <p:cNvPr id="10" name="Oval 9">
            <a:extLst>
              <a:ext uri="{FF2B5EF4-FFF2-40B4-BE49-F238E27FC236}">
                <a16:creationId xmlns:a16="http://schemas.microsoft.com/office/drawing/2014/main" id="{85A0202D-5985-4C02-9B16-97E4BB9AC75A}"/>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SSCE Cymru - Service children experiences (small)">
            <a:hlinkClick r:id="" action="ppaction://media"/>
            <a:extLst>
              <a:ext uri="{FF2B5EF4-FFF2-40B4-BE49-F238E27FC236}">
                <a16:creationId xmlns:a16="http://schemas.microsoft.com/office/drawing/2014/main" id="{A9137C9B-4C3A-488E-9DFA-097526A3C3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36414" y="1523176"/>
            <a:ext cx="8509000" cy="4793803"/>
          </a:xfrm>
          <a:prstGeom prst="rect">
            <a:avLst/>
          </a:prstGeom>
        </p:spPr>
      </p:pic>
    </p:spTree>
    <p:extLst>
      <p:ext uri="{BB962C8B-B14F-4D97-AF65-F5344CB8AC3E}">
        <p14:creationId xmlns:p14="http://schemas.microsoft.com/office/powerpoint/2010/main" val="37749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396423"/>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Discussion task</a:t>
            </a:r>
          </a:p>
        </p:txBody>
      </p:sp>
      <p:sp>
        <p:nvSpPr>
          <p:cNvPr id="14" name="Oval 13">
            <a:extLst>
              <a:ext uri="{FF2B5EF4-FFF2-40B4-BE49-F238E27FC236}">
                <a16:creationId xmlns:a16="http://schemas.microsoft.com/office/drawing/2014/main" id="{44B90FC2-C7B7-489C-9059-A43411380547}"/>
              </a:ext>
            </a:extLst>
          </p:cNvPr>
          <p:cNvSpPr/>
          <p:nvPr/>
        </p:nvSpPr>
        <p:spPr>
          <a:xfrm>
            <a:off x="642613" y="209752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603250" y="4760476"/>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861428" y="3481028"/>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623303" y="333815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939793" y="186892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050925" y="4712851"/>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869950" y="4543306"/>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670928" y="3709628"/>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156963" y="219277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277880" y="1771920"/>
            <a:ext cx="10096508" cy="4062651"/>
          </a:xfrm>
          <a:prstGeom prst="rect">
            <a:avLst/>
          </a:prstGeom>
          <a:noFill/>
        </p:spPr>
        <p:txBody>
          <a:bodyPr wrap="square" rtlCol="0">
            <a:spAutoFit/>
          </a:bodyPr>
          <a:lstStyle/>
          <a:p>
            <a:r>
              <a:rPr lang="en-GB" sz="2000" b="1">
                <a:latin typeface="Arial" panose="020B0604020202020204" pitchFamily="34" charset="0"/>
                <a:ea typeface="Tahoma" panose="020B0604030504040204" pitchFamily="34" charset="0"/>
                <a:cs typeface="Arial" panose="020B0604020202020204" pitchFamily="34" charset="0"/>
              </a:rPr>
              <a:t>1. In your small groups, discuss…</a:t>
            </a:r>
            <a:endParaRPr lang="en-GB" sz="2000">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What were your first impressions of the film?</a:t>
            </a:r>
          </a:p>
          <a:p>
            <a:r>
              <a:rPr lang="en-GB">
                <a:latin typeface="Arial" panose="020B0604020202020204" pitchFamily="34" charset="0"/>
                <a:ea typeface="Tahoma" panose="020B0604030504040204" pitchFamily="34" charset="0"/>
                <a:cs typeface="Arial" panose="020B0604020202020204" pitchFamily="34" charset="0"/>
              </a:rPr>
              <a:t>Was there anything that surprised you?</a:t>
            </a:r>
          </a:p>
          <a:p>
            <a:r>
              <a:rPr lang="en-GB">
                <a:latin typeface="Arial" panose="020B0604020202020204" pitchFamily="34" charset="0"/>
                <a:ea typeface="Tahoma" panose="020B0604030504040204" pitchFamily="34" charset="0"/>
                <a:cs typeface="Arial" panose="020B0604020202020204" pitchFamily="34" charset="0"/>
              </a:rPr>
              <a:t>What have you learnt?</a:t>
            </a:r>
          </a:p>
          <a:p>
            <a:endParaRPr lang="en-GB" b="1">
              <a:latin typeface="Arial" panose="020B0604020202020204" pitchFamily="34" charset="0"/>
              <a:ea typeface="Tahoma" panose="020B0604030504040204" pitchFamily="34" charset="0"/>
              <a:cs typeface="Arial" panose="020B0604020202020204" pitchFamily="34" charset="0"/>
            </a:endParaRPr>
          </a:p>
          <a:p>
            <a:endParaRPr lang="en-GB" b="1">
              <a:latin typeface="Arial" panose="020B0604020202020204" pitchFamily="34" charset="0"/>
              <a:ea typeface="Tahoma" panose="020B0604030504040204" pitchFamily="34" charset="0"/>
              <a:cs typeface="Arial" panose="020B0604020202020204" pitchFamily="34" charset="0"/>
            </a:endParaRPr>
          </a:p>
          <a:p>
            <a:r>
              <a:rPr lang="en-GB" sz="2000" b="1">
                <a:latin typeface="Arial" panose="020B0604020202020204" pitchFamily="34" charset="0"/>
                <a:ea typeface="Tahoma" panose="020B0604030504040204" pitchFamily="34" charset="0"/>
                <a:cs typeface="Arial" panose="020B0604020202020204" pitchFamily="34" charset="0"/>
              </a:rPr>
              <a:t>2. Record the discussion items</a:t>
            </a:r>
            <a:endParaRPr lang="en-GB" sz="2000">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In groups, list five things that were most significant from the film.</a:t>
            </a:r>
          </a:p>
          <a:p>
            <a:endParaRPr lang="en-GB">
              <a:latin typeface="Arial" panose="020B0604020202020204" pitchFamily="34" charset="0"/>
              <a:ea typeface="Tahoma" panose="020B0604030504040204" pitchFamily="34" charset="0"/>
              <a:cs typeface="Arial" panose="020B0604020202020204" pitchFamily="34" charset="0"/>
            </a:endParaRPr>
          </a:p>
          <a:p>
            <a:endParaRPr lang="en-GB" sz="2000" b="1">
              <a:latin typeface="Arial" panose="020B0604020202020204" pitchFamily="34" charset="0"/>
              <a:ea typeface="Tahoma" panose="020B0604030504040204" pitchFamily="34" charset="0"/>
              <a:cs typeface="Arial" panose="020B0604020202020204" pitchFamily="34" charset="0"/>
            </a:endParaRPr>
          </a:p>
          <a:p>
            <a:r>
              <a:rPr lang="en-GB" sz="2000" b="1">
                <a:latin typeface="Arial" panose="020B0604020202020204" pitchFamily="34" charset="0"/>
                <a:ea typeface="Tahoma" panose="020B0604030504040204" pitchFamily="34" charset="0"/>
                <a:cs typeface="Arial" panose="020B0604020202020204" pitchFamily="34" charset="0"/>
              </a:rPr>
              <a:t>3. Whole group feedback</a:t>
            </a:r>
            <a:endParaRPr lang="en-GB" sz="2000">
              <a:latin typeface="Arial" panose="020B0604020202020204" pitchFamily="34" charset="0"/>
              <a:ea typeface="Tahoma" panose="020B0604030504040204" pitchFamily="34" charset="0"/>
              <a:cs typeface="Arial" panose="020B0604020202020204" pitchFamily="34" charset="0"/>
            </a:endParaRPr>
          </a:p>
          <a:p>
            <a:r>
              <a:rPr lang="en-GB">
                <a:latin typeface="Arial" panose="020B0604020202020204" pitchFamily="34" charset="0"/>
                <a:ea typeface="Tahoma" panose="020B0604030504040204" pitchFamily="34" charset="0"/>
                <a:cs typeface="Arial" panose="020B0604020202020204" pitchFamily="34" charset="0"/>
              </a:rPr>
              <a:t>Each group to share one of their key discussion items with the larger group.</a:t>
            </a:r>
            <a:endParaRPr lang="en-GB">
              <a:latin typeface="Tahoma" panose="020B0604030504040204" pitchFamily="34" charset="0"/>
              <a:ea typeface="Tahoma" panose="020B0604030504040204" pitchFamily="34" charset="0"/>
              <a:cs typeface="Tahoma" panose="020B0604030504040204" pitchFamily="34" charset="0"/>
            </a:endParaRPr>
          </a:p>
          <a:p>
            <a:pPr lvl="0"/>
            <a:endParaRPr lang="en-GB" sz="1700">
              <a:latin typeface="Tahoma" panose="020B0604030504040204" pitchFamily="34" charset="0"/>
              <a:ea typeface="Tahoma" panose="020B0604030504040204" pitchFamily="34" charset="0"/>
              <a:cs typeface="Tahoma" panose="020B0604030504040204" pitchFamily="34" charset="0"/>
            </a:endParaRPr>
          </a:p>
          <a:p>
            <a:pPr lvl="0"/>
            <a:endParaRPr lang="en-GB" sz="17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65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a:latin typeface="Arial Rounded MT Bold" panose="020F0704030504030204" pitchFamily="34" charset="0"/>
              </a:rPr>
              <a:t>Service children at </a:t>
            </a:r>
            <a:r>
              <a:rPr lang="en-GB" sz="4400">
                <a:solidFill>
                  <a:srgbClr val="FF0000"/>
                </a:solidFill>
                <a:latin typeface="Arial Rounded MT Bold" panose="020F0704030504030204" pitchFamily="34" charset="0"/>
              </a:rPr>
              <a:t>(enter school name)</a:t>
            </a:r>
          </a:p>
        </p:txBody>
      </p:sp>
      <p:sp>
        <p:nvSpPr>
          <p:cNvPr id="14" name="Oval 13">
            <a:extLst>
              <a:ext uri="{FF2B5EF4-FFF2-40B4-BE49-F238E27FC236}">
                <a16:creationId xmlns:a16="http://schemas.microsoft.com/office/drawing/2014/main" id="{44B90FC2-C7B7-489C-9059-A43411380547}"/>
              </a:ext>
            </a:extLst>
          </p:cNvPr>
          <p:cNvSpPr/>
          <p:nvPr/>
        </p:nvSpPr>
        <p:spPr>
          <a:xfrm>
            <a:off x="642613" y="209752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621016" y="4239399"/>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859783" y="3339912"/>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621658" y="319703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939793" y="186892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068691" y="4191774"/>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887716" y="4022229"/>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669283" y="3568512"/>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156963" y="219277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347463" y="1822017"/>
            <a:ext cx="10096508" cy="3477875"/>
          </a:xfrm>
          <a:prstGeom prst="rect">
            <a:avLst/>
          </a:prstGeom>
          <a:noFill/>
        </p:spPr>
        <p:txBody>
          <a:bodyPr wrap="square" rtlCol="0">
            <a:spAutoFit/>
          </a:bodyPr>
          <a:lstStyle/>
          <a:p>
            <a:pPr algn="just"/>
            <a:r>
              <a:rPr lang="en-GB" sz="2800" b="1">
                <a:latin typeface="Arial" panose="020B0604020202020204" pitchFamily="34" charset="0"/>
                <a:ea typeface="Tahoma" panose="020B0604030504040204" pitchFamily="34" charset="0"/>
                <a:cs typeface="Arial" panose="020B0604020202020204" pitchFamily="34" charset="0"/>
              </a:rPr>
              <a:t>Our school has </a:t>
            </a:r>
            <a:r>
              <a:rPr lang="en-GB" sz="2800" b="1">
                <a:solidFill>
                  <a:srgbClr val="FF0000"/>
                </a:solidFill>
                <a:latin typeface="Arial" panose="020B0604020202020204" pitchFamily="34" charset="0"/>
                <a:ea typeface="Tahoma" panose="020B0604030504040204" pitchFamily="34" charset="0"/>
                <a:cs typeface="Arial" panose="020B0604020202020204" pitchFamily="34" charset="0"/>
              </a:rPr>
              <a:t>(insert number) </a:t>
            </a:r>
            <a:r>
              <a:rPr lang="en-GB" sz="2800" b="1">
                <a:latin typeface="Arial" panose="020B0604020202020204" pitchFamily="34" charset="0"/>
                <a:ea typeface="Tahoma" panose="020B0604030504040204" pitchFamily="34" charset="0"/>
                <a:cs typeface="Arial" panose="020B0604020202020204" pitchFamily="34" charset="0"/>
              </a:rPr>
              <a:t>Service children enrolled which is </a:t>
            </a:r>
            <a:r>
              <a:rPr lang="en-GB" sz="2800" b="1">
                <a:solidFill>
                  <a:srgbClr val="FF0000"/>
                </a:solidFill>
                <a:latin typeface="Arial" panose="020B0604020202020204" pitchFamily="34" charset="0"/>
                <a:ea typeface="Tahoma" panose="020B0604030504040204" pitchFamily="34" charset="0"/>
                <a:cs typeface="Arial" panose="020B0604020202020204" pitchFamily="34" charset="0"/>
              </a:rPr>
              <a:t>(insert percentage) </a:t>
            </a:r>
            <a:r>
              <a:rPr lang="en-GB" sz="2800" b="1">
                <a:latin typeface="Arial" panose="020B0604020202020204" pitchFamily="34" charset="0"/>
                <a:ea typeface="Tahoma" panose="020B0604030504040204" pitchFamily="34" charset="0"/>
                <a:cs typeface="Arial" panose="020B0604020202020204" pitchFamily="34" charset="0"/>
              </a:rPr>
              <a:t>of pupils.</a:t>
            </a:r>
          </a:p>
          <a:p>
            <a:pPr algn="just"/>
            <a:r>
              <a:rPr lang="en-GB" sz="2000" b="1">
                <a:latin typeface="Arial" panose="020B0604020202020204" pitchFamily="34" charset="0"/>
                <a:ea typeface="Tahoma" panose="020B0604030504040204" pitchFamily="34" charset="0"/>
                <a:cs typeface="Arial" panose="020B0604020202020204" pitchFamily="34" charset="0"/>
              </a:rPr>
              <a:t>There are around 2000 Service children in total in 400 schools in Wales.</a:t>
            </a:r>
            <a:endParaRPr lang="en-GB">
              <a:latin typeface="Arial" panose="020B0604020202020204" pitchFamily="34" charset="0"/>
              <a:ea typeface="Tahoma" panose="020B0604030504040204" pitchFamily="34" charset="0"/>
              <a:cs typeface="Arial" panose="020B0604020202020204" pitchFamily="34" charset="0"/>
            </a:endParaRPr>
          </a:p>
          <a:p>
            <a:pPr algn="just"/>
            <a:endParaRPr lang="en-GB" b="1">
              <a:latin typeface="Arial" panose="020B0604020202020204" pitchFamily="34" charset="0"/>
              <a:ea typeface="Tahoma" panose="020B0604030504040204" pitchFamily="34" charset="0"/>
              <a:cs typeface="Arial" panose="020B0604020202020204" pitchFamily="34" charset="0"/>
            </a:endParaRPr>
          </a:p>
          <a:p>
            <a:pPr algn="just"/>
            <a:r>
              <a:rPr lang="en-GB">
                <a:latin typeface="Arial" panose="020B0604020202020204" pitchFamily="34" charset="0"/>
                <a:ea typeface="Tahoma" panose="020B0604030504040204" pitchFamily="34" charset="0"/>
                <a:cs typeface="Arial" panose="020B0604020202020204" pitchFamily="34" charset="0"/>
              </a:rPr>
              <a:t>Service children can be difficult to identify as there is currently no statutory requirement for schools and local authorities to capture this information in Wales.</a:t>
            </a:r>
          </a:p>
          <a:p>
            <a:pPr algn="just"/>
            <a:endParaRPr lang="en-GB">
              <a:latin typeface="Arial" panose="020B0604020202020204" pitchFamily="34" charset="0"/>
              <a:ea typeface="Tahoma" panose="020B0604030504040204" pitchFamily="34" charset="0"/>
              <a:cs typeface="Arial" panose="020B0604020202020204" pitchFamily="34" charset="0"/>
            </a:endParaRPr>
          </a:p>
          <a:p>
            <a:pPr algn="just"/>
            <a:r>
              <a:rPr lang="en-GB" b="1">
                <a:latin typeface="Arial" panose="020B0604020202020204" pitchFamily="34" charset="0"/>
                <a:ea typeface="Tahoma" panose="020B0604030504040204" pitchFamily="34" charset="0"/>
                <a:cs typeface="Arial" panose="020B0604020202020204" pitchFamily="34" charset="0"/>
              </a:rPr>
              <a:t>Things to consider:</a:t>
            </a:r>
          </a:p>
          <a:p>
            <a:pPr algn="just"/>
            <a:r>
              <a:rPr lang="en-GB">
                <a:latin typeface="Arial" panose="020B0604020202020204" pitchFamily="34" charset="0"/>
                <a:ea typeface="Tahoma" panose="020B0604030504040204" pitchFamily="34" charset="0"/>
                <a:cs typeface="Arial" panose="020B0604020202020204" pitchFamily="34" charset="0"/>
              </a:rPr>
              <a:t>How your school collects data on Service children?</a:t>
            </a:r>
          </a:p>
          <a:p>
            <a:pPr algn="just"/>
            <a:r>
              <a:rPr lang="en-GB">
                <a:latin typeface="Arial" panose="020B0604020202020204" pitchFamily="34" charset="0"/>
                <a:ea typeface="Tahoma" panose="020B0604030504040204" pitchFamily="34" charset="0"/>
                <a:cs typeface="Arial" panose="020B0604020202020204" pitchFamily="34" charset="0"/>
              </a:rPr>
              <a:t>How is this information used to monitor and support this group of learners?</a:t>
            </a:r>
          </a:p>
          <a:p>
            <a:pPr algn="just"/>
            <a:r>
              <a:rPr lang="en-GB">
                <a:latin typeface="Arial" panose="020B0604020202020204" pitchFamily="34" charset="0"/>
                <a:ea typeface="Tahoma" panose="020B0604030504040204" pitchFamily="34" charset="0"/>
                <a:cs typeface="Arial" panose="020B0604020202020204" pitchFamily="34" charset="0"/>
              </a:rPr>
              <a:t>What can the school do to improve identification of Service children?</a:t>
            </a:r>
          </a:p>
        </p:txBody>
      </p:sp>
      <p:sp>
        <p:nvSpPr>
          <p:cNvPr id="24" name="Oval 23">
            <a:extLst>
              <a:ext uri="{FF2B5EF4-FFF2-40B4-BE49-F238E27FC236}">
                <a16:creationId xmlns:a16="http://schemas.microsoft.com/office/drawing/2014/main" id="{B1D0027B-1BFA-4995-BE04-8AFE912337C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71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14354-070F-48B5-AC4F-A37E1008417C}"/>
              </a:ext>
            </a:extLst>
          </p:cNvPr>
          <p:cNvPicPr>
            <a:picLocks noChangeAspect="1"/>
          </p:cNvPicPr>
          <p:nvPr/>
        </p:nvPicPr>
        <p:blipFill>
          <a:blip r:embed="rId3"/>
          <a:stretch>
            <a:fillRect/>
          </a:stretch>
        </p:blipFill>
        <p:spPr>
          <a:xfrm>
            <a:off x="6031712" y="161898"/>
            <a:ext cx="5594349" cy="6573360"/>
          </a:xfrm>
          <a:prstGeom prst="rect">
            <a:avLst/>
          </a:prstGeom>
        </p:spPr>
      </p:pic>
      <p:sp>
        <p:nvSpPr>
          <p:cNvPr id="39" name="Rectangle: Rounded Corners 38">
            <a:extLst>
              <a:ext uri="{FF2B5EF4-FFF2-40B4-BE49-F238E27FC236}">
                <a16:creationId xmlns:a16="http://schemas.microsoft.com/office/drawing/2014/main" id="{F9E4AD3F-8B4A-48E7-BD0E-CE233AC556CB}"/>
              </a:ext>
            </a:extLst>
          </p:cNvPr>
          <p:cNvSpPr/>
          <p:nvPr/>
        </p:nvSpPr>
        <p:spPr>
          <a:xfrm>
            <a:off x="638175" y="243566"/>
            <a:ext cx="5594350" cy="1631380"/>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TextBox 39">
            <a:extLst>
              <a:ext uri="{FF2B5EF4-FFF2-40B4-BE49-F238E27FC236}">
                <a16:creationId xmlns:a16="http://schemas.microsoft.com/office/drawing/2014/main" id="{BD197F20-35AA-4E80-91EA-182678A2B70A}"/>
              </a:ext>
            </a:extLst>
          </p:cNvPr>
          <p:cNvSpPr txBox="1"/>
          <p:nvPr/>
        </p:nvSpPr>
        <p:spPr>
          <a:xfrm>
            <a:off x="838986" y="315112"/>
            <a:ext cx="5257014" cy="1446550"/>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Armed Forces in Wales </a:t>
            </a:r>
            <a:endParaRPr lang="en-GB" sz="440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BA61F5E-0D50-4B84-B026-9F9DBE42AF8B}"/>
              </a:ext>
            </a:extLst>
          </p:cNvPr>
          <p:cNvPicPr>
            <a:picLocks noChangeAspect="1"/>
          </p:cNvPicPr>
          <p:nvPr/>
        </p:nvPicPr>
        <p:blipFill>
          <a:blip r:embed="rId4"/>
          <a:stretch>
            <a:fillRect/>
          </a:stretch>
        </p:blipFill>
        <p:spPr>
          <a:xfrm>
            <a:off x="247650" y="1952470"/>
            <a:ext cx="7042150" cy="2454430"/>
          </a:xfrm>
          <a:prstGeom prst="rect">
            <a:avLst/>
          </a:prstGeom>
        </p:spPr>
      </p:pic>
      <p:sp>
        <p:nvSpPr>
          <p:cNvPr id="10" name="TextBox 9">
            <a:extLst>
              <a:ext uri="{FF2B5EF4-FFF2-40B4-BE49-F238E27FC236}">
                <a16:creationId xmlns:a16="http://schemas.microsoft.com/office/drawing/2014/main" id="{86EA7B77-1849-4924-8101-175441AF945B}"/>
              </a:ext>
            </a:extLst>
          </p:cNvPr>
          <p:cNvSpPr txBox="1"/>
          <p:nvPr/>
        </p:nvSpPr>
        <p:spPr>
          <a:xfrm>
            <a:off x="507861" y="4830030"/>
            <a:ext cx="5502344" cy="923330"/>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Service personnel from all three Services are based at different locations across Wales, and there are also Reservists and veterans/ex-Service personnel.</a:t>
            </a:r>
          </a:p>
        </p:txBody>
      </p:sp>
      <p:sp>
        <p:nvSpPr>
          <p:cNvPr id="7" name="Oval 6">
            <a:extLst>
              <a:ext uri="{FF2B5EF4-FFF2-40B4-BE49-F238E27FC236}">
                <a16:creationId xmlns:a16="http://schemas.microsoft.com/office/drawing/2014/main" id="{2388A01A-DC9A-4E16-AE8C-E7D1558B8725}"/>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77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38986" y="397022"/>
            <a:ext cx="10483063"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Tri-Service community</a:t>
            </a:r>
            <a:endParaRPr lang="en-GB" sz="440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23" name="Picture 22">
            <a:extLst>
              <a:ext uri="{FF2B5EF4-FFF2-40B4-BE49-F238E27FC236}">
                <a16:creationId xmlns:a16="http://schemas.microsoft.com/office/drawing/2014/main" id="{78E82BE8-82E1-468B-99C4-68721005BA4B}"/>
              </a:ext>
            </a:extLst>
          </p:cNvPr>
          <p:cNvPicPr/>
          <p:nvPr/>
        </p:nvPicPr>
        <p:blipFill>
          <a:blip r:embed="rId5"/>
          <a:stretch>
            <a:fillRect/>
          </a:stretch>
        </p:blipFill>
        <p:spPr>
          <a:xfrm>
            <a:off x="1197198" y="1891250"/>
            <a:ext cx="2341914" cy="2627157"/>
          </a:xfrm>
          <a:prstGeom prst="rect">
            <a:avLst/>
          </a:prstGeom>
        </p:spPr>
      </p:pic>
      <p:sp>
        <p:nvSpPr>
          <p:cNvPr id="2" name="Rectangle 1">
            <a:extLst>
              <a:ext uri="{FF2B5EF4-FFF2-40B4-BE49-F238E27FC236}">
                <a16:creationId xmlns:a16="http://schemas.microsoft.com/office/drawing/2014/main" id="{49207558-17E7-463A-B262-21501073EC0F}"/>
              </a:ext>
            </a:extLst>
          </p:cNvPr>
          <p:cNvSpPr/>
          <p:nvPr/>
        </p:nvSpPr>
        <p:spPr>
          <a:xfrm>
            <a:off x="838986" y="4673600"/>
            <a:ext cx="3058338" cy="365100"/>
          </a:xfrm>
          <a:prstGeom prst="rect">
            <a:avLst/>
          </a:prstGeom>
        </p:spPr>
        <p:txBody>
          <a:bodyPr wrap="none">
            <a:spAutoFit/>
          </a:bodyPr>
          <a:lstStyle/>
          <a:p>
            <a:pPr>
              <a:lnSpc>
                <a:spcPct val="107000"/>
              </a:lnSpc>
              <a:spcAft>
                <a:spcPts val="1200"/>
              </a:spcAft>
            </a:pPr>
            <a:r>
              <a:rPr lang="en-US" b="1">
                <a:latin typeface="Arial" panose="020B0604020202020204" pitchFamily="34" charset="0"/>
                <a:cs typeface="Arial" panose="020B0604020202020204" pitchFamily="34" charset="0"/>
              </a:rPr>
              <a:t>Royal Navy/Royal Marines</a:t>
            </a:r>
            <a:endParaRPr lang="en-GB" b="1">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26B73B09-2D90-4F7F-ABF8-ECC5CEEB2DBB}"/>
              </a:ext>
            </a:extLst>
          </p:cNvPr>
          <p:cNvPicPr/>
          <p:nvPr/>
        </p:nvPicPr>
        <p:blipFill rotWithShape="1">
          <a:blip r:embed="rId6"/>
          <a:srcRect l="11333" t="15334" r="12000" b="13667"/>
          <a:stretch/>
        </p:blipFill>
        <p:spPr bwMode="auto">
          <a:xfrm>
            <a:off x="4775729" y="1996400"/>
            <a:ext cx="2609575" cy="2416858"/>
          </a:xfrm>
          <a:prstGeom prst="rect">
            <a:avLst/>
          </a:prstGeom>
          <a:ln>
            <a:no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B6ABD662-7DB5-40B0-8DAE-456E570A227E}"/>
              </a:ext>
            </a:extLst>
          </p:cNvPr>
          <p:cNvSpPr/>
          <p:nvPr/>
        </p:nvSpPr>
        <p:spPr>
          <a:xfrm>
            <a:off x="5299983" y="4666734"/>
            <a:ext cx="1561068" cy="367216"/>
          </a:xfrm>
          <a:prstGeom prst="rect">
            <a:avLst/>
          </a:prstGeom>
        </p:spPr>
        <p:txBody>
          <a:bodyPr wrap="none">
            <a:spAutoFit/>
          </a:bodyPr>
          <a:lstStyle/>
          <a:p>
            <a:pPr>
              <a:lnSpc>
                <a:spcPct val="107000"/>
              </a:lnSpc>
              <a:spcAft>
                <a:spcPts val="1200"/>
              </a:spcAft>
            </a:pPr>
            <a:r>
              <a:rPr lang="en-US" b="1">
                <a:latin typeface="Arial" panose="020B0604020202020204" pitchFamily="34" charset="0"/>
                <a:cs typeface="Arial" panose="020B0604020202020204" pitchFamily="34" charset="0"/>
              </a:rPr>
              <a:t>British Army</a:t>
            </a:r>
            <a:endParaRPr lang="en-GB"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6B28707-B285-4B84-8A1E-B1C7DB8D2D56}"/>
              </a:ext>
            </a:extLst>
          </p:cNvPr>
          <p:cNvSpPr/>
          <p:nvPr/>
        </p:nvSpPr>
        <p:spPr>
          <a:xfrm>
            <a:off x="8466697" y="4666734"/>
            <a:ext cx="2574166" cy="367216"/>
          </a:xfrm>
          <a:prstGeom prst="rect">
            <a:avLst/>
          </a:prstGeom>
        </p:spPr>
        <p:txBody>
          <a:bodyPr wrap="none">
            <a:spAutoFit/>
          </a:bodyPr>
          <a:lstStyle/>
          <a:p>
            <a:pPr>
              <a:lnSpc>
                <a:spcPct val="107000"/>
              </a:lnSpc>
              <a:spcAft>
                <a:spcPts val="1200"/>
              </a:spcAft>
            </a:pPr>
            <a:r>
              <a:rPr lang="en-US" b="1">
                <a:latin typeface="Arial" panose="020B0604020202020204" pitchFamily="34" charset="0"/>
                <a:cs typeface="Arial" panose="020B0604020202020204" pitchFamily="34" charset="0"/>
              </a:rPr>
              <a:t>Royal Air Force (RAF)</a:t>
            </a:r>
            <a:endParaRPr lang="en-GB" b="1">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3DF6C0B9-470A-4C41-9BCA-17C10FCA0750}"/>
              </a:ext>
            </a:extLst>
          </p:cNvPr>
          <p:cNvPicPr/>
          <p:nvPr/>
        </p:nvPicPr>
        <p:blipFill rotWithShape="1">
          <a:blip r:embed="rId7"/>
          <a:srcRect t="10797" b="16692"/>
          <a:stretch/>
        </p:blipFill>
        <p:spPr bwMode="auto">
          <a:xfrm>
            <a:off x="7918810" y="2515559"/>
            <a:ext cx="3669940" cy="1666984"/>
          </a:xfrm>
          <a:prstGeom prst="rect">
            <a:avLst/>
          </a:prstGeom>
          <a:ln>
            <a:noFill/>
          </a:ln>
          <a:extLst>
            <a:ext uri="{53640926-AAD7-44D8-BBD7-CCE9431645EC}">
              <a14:shadowObscured xmlns:a14="http://schemas.microsoft.com/office/drawing/2010/main"/>
            </a:ext>
          </a:extLst>
        </p:spPr>
      </p:pic>
      <p:sp>
        <p:nvSpPr>
          <p:cNvPr id="12" name="Oval 11">
            <a:extLst>
              <a:ext uri="{FF2B5EF4-FFF2-40B4-BE49-F238E27FC236}">
                <a16:creationId xmlns:a16="http://schemas.microsoft.com/office/drawing/2014/main" id="{ACC1FEE3-61B8-4445-93DA-20D4BFE753FA}"/>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50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B786D7336472479ABB233B2925BE16" ma:contentTypeVersion="16" ma:contentTypeDescription="Create a new document." ma:contentTypeScope="" ma:versionID="378eee2029e228b2816910156c63f592">
  <xsd:schema xmlns:xsd="http://www.w3.org/2001/XMLSchema" xmlns:xs="http://www.w3.org/2001/XMLSchema" xmlns:p="http://schemas.microsoft.com/office/2006/metadata/properties" xmlns:ns2="decf5c3d-9e5e-4f3d-8eef-3e1775cde88e" xmlns:ns3="6c50f7f4-66d8-485e-84df-f704837f8ff2" xmlns:ns4="eca4ff73-c206-4deb-a939-ffdc036f0cc5" targetNamespace="http://schemas.microsoft.com/office/2006/metadata/properties" ma:root="true" ma:fieldsID="e15b6d306676155c9b95c47d1c5ac32a" ns2:_="" ns3:_="" ns4:_="">
    <xsd:import namespace="decf5c3d-9e5e-4f3d-8eef-3e1775cde88e"/>
    <xsd:import namespace="6c50f7f4-66d8-485e-84df-f704837f8ff2"/>
    <xsd:import namespace="eca4ff73-c206-4deb-a939-ffdc036f0cc5"/>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cf5c3d-9e5e-4f3d-8eef-3e1775cde8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50f7f4-66d8-485e-84df-f704837f8ff2"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ca4ff73-c206-4deb-a939-ffdc036f0cc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453C9B-D158-4C89-B060-6490658BA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cf5c3d-9e5e-4f3d-8eef-3e1775cde88e"/>
    <ds:schemaRef ds:uri="6c50f7f4-66d8-485e-84df-f704837f8ff2"/>
    <ds:schemaRef ds:uri="eca4ff73-c206-4deb-a939-ffdc036f0c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DE0D98-FC06-429A-B100-3CCC07C0DBD8}">
  <ds:schemaRefs>
    <ds:schemaRef ds:uri="http://schemas.microsoft.com/office/2006/metadata/customXsn"/>
  </ds:schemaRefs>
</ds:datastoreItem>
</file>

<file path=customXml/itemProps3.xml><?xml version="1.0" encoding="utf-8"?>
<ds:datastoreItem xmlns:ds="http://schemas.openxmlformats.org/officeDocument/2006/customXml" ds:itemID="{EA70A173-02FD-4EB7-AFC2-1A7AA3C84858}">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D9C76EC8-02C0-480D-9C82-9EFB90876E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3485</Words>
  <Application>Microsoft Office PowerPoint</Application>
  <PresentationFormat>Widescreen</PresentationFormat>
  <Paragraphs>322</Paragraphs>
  <Slides>30</Slides>
  <Notes>30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Rounded MT Bold</vt:lpstr>
      <vt:lpstr>Calibri</vt:lpstr>
      <vt:lpstr>Calibri Light</vt:lpstr>
      <vt:lpstr>Helvetica Neue</vt:lpstr>
      <vt:lpstr>Symbol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Court</dc:creator>
  <cp:lastModifiedBy>Millie Taylor</cp:lastModifiedBy>
  <cp:revision>1</cp:revision>
  <dcterms:created xsi:type="dcterms:W3CDTF">2019-10-10T09:31:24Z</dcterms:created>
  <dcterms:modified xsi:type="dcterms:W3CDTF">2020-07-09T15:08:53Z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0x010100AFB786D7336472479ABB233B2925BE16</vt:lpwstr>
  </property>
</Properties>
</file>